
<file path=[Content_Types].xml><?xml version="1.0" encoding="utf-8"?>
<Types xmlns="http://schemas.openxmlformats.org/package/2006/content-types">
  <Default Extension="tmp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crdownload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image16.crdownload" ContentType="image/jpeg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5" r:id="rId2"/>
    <p:sldId id="326" r:id="rId3"/>
    <p:sldId id="328" r:id="rId4"/>
    <p:sldId id="327" r:id="rId5"/>
    <p:sldId id="329" r:id="rId6"/>
    <p:sldId id="330" r:id="rId7"/>
    <p:sldId id="332" r:id="rId8"/>
    <p:sldId id="333" r:id="rId9"/>
    <p:sldId id="339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3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4" autoAdjust="0"/>
    <p:restoredTop sz="93672" autoAdjust="0"/>
  </p:normalViewPr>
  <p:slideViewPr>
    <p:cSldViewPr snapToGrid="0">
      <p:cViewPr varScale="1">
        <p:scale>
          <a:sx n="72" d="100"/>
          <a:sy n="72" d="100"/>
        </p:scale>
        <p:origin x="139" y="29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429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E67DD-0292-48D7-AEF8-4BE0FAF3DD36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41C57-F410-4B1B-8161-99CBAB10D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23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 had a string of eighty charted popular hits, spanning from 1940 to 1957, and after appearing in a handful of feature films, she went on to a four-decade career in American television.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56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20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71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48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33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94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48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17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Karl Malden was known for the traveler’s check commercials;</a:t>
            </a:r>
            <a:r>
              <a:rPr lang="en-US" baseline="0" dirty="0" smtClean="0"/>
              <a:t> Mel Blanc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97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98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Army recruiting</a:t>
            </a:r>
            <a:r>
              <a:rPr lang="en-US" baseline="0" dirty="0" smtClean="0"/>
              <a:t> slogan from 1980 to 2001, and re-established in 2023.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75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1907, he bought 300 shares of stock in Coca-Cola. Over the next 20 years, he expanded that to 24,000 shares. When Cobb died in 1961, he owned $2.1 million worth of Coca-Cola stock.  He was also a big investor in General Motors.  Jingle from the ‘60s.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37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66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89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lot of baseball</a:t>
            </a:r>
            <a:r>
              <a:rPr lang="en-US" baseline="0" dirty="0" smtClean="0"/>
              <a:t> players did ads for Miller Light – here’s Brewer’s announcer and former big league catcher Bob </a:t>
            </a:r>
            <a:r>
              <a:rPr lang="en-US" baseline="0" dirty="0" err="1" smtClean="0"/>
              <a:t>Uecker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70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A-B is a major sponsor of most sports programming in the U.S.  A tradition on Opening Day in St. Louis.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25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If you’ve drank too much Miller Lite or Budweiser, you may need this product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2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6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9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5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5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0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2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7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1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2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04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F2362-7AF9-4192-8A6F-E6DF85AED7A1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5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crdownload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MzNJkx1NoQ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crdownload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qhR8GZ_WWM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1zxOTDHIB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F9QbEUY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GaxdEwF4N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80ebi4AKg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p4RIITcOt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hyperlink" Target="https://www.youtube.com/watch?v=U80ebi4AKg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onBHcQgHA4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248" y="0"/>
            <a:ext cx="1177367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Product Jingles &amp; Slogans</a:t>
            </a:r>
            <a:endParaRPr lang="en-US" sz="8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1314450"/>
            <a:ext cx="98552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1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54549"/>
            <a:ext cx="119157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“Plop, plop, fizz, fizz, oh</a:t>
            </a:r>
          </a:p>
          <a:p>
            <a:pPr algn="ctr"/>
            <a:r>
              <a:rPr lang="en-US" sz="8000" dirty="0" smtClean="0"/>
              <a:t>what a relief it is!”</a:t>
            </a:r>
            <a:endParaRPr lang="en-US" sz="8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18" y="2809093"/>
            <a:ext cx="10875782" cy="314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1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54549"/>
            <a:ext cx="579119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“The best part of waking up is _______ in your cup.”</a:t>
            </a:r>
            <a:endParaRPr lang="en-US"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62" y="-123825"/>
            <a:ext cx="5414963" cy="721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6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54549"/>
            <a:ext cx="120967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“Some times you feel like a nut, sometimes you don’t”</a:t>
            </a:r>
            <a:endParaRPr lang="en-US" sz="8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81" y="2505074"/>
            <a:ext cx="7900988" cy="444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0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42900" y="117693"/>
            <a:ext cx="681037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“Sorry Charlie, we don’t want tuna with good taste, we want tuna that tastes good”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816686"/>
            <a:ext cx="6019658" cy="512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7693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“Give it to Mikey. He won’t eat it, he hates everything!”</a:t>
            </a:r>
            <a:endParaRPr lang="en-US" sz="7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264019"/>
            <a:ext cx="9953626" cy="459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3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7693"/>
            <a:ext cx="46863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“You deserve a break today, at ________ !”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079" y="221526"/>
            <a:ext cx="8963746" cy="638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8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14300" y="1153780"/>
            <a:ext cx="46863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“You’re in good hands”</a:t>
            </a:r>
            <a:endParaRPr lang="en-US" sz="8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50" y="685800"/>
            <a:ext cx="102616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4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16871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“Like a good neighbor, ____ ____ is there”</a:t>
            </a:r>
            <a:endParaRPr lang="en-US" sz="8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4" y="2733674"/>
            <a:ext cx="9458326" cy="445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5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971" y="191119"/>
            <a:ext cx="41526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“Don’t leave home without it”</a:t>
            </a:r>
            <a:endParaRPr lang="en-US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277948" y="5487415"/>
            <a:ext cx="5041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https://www.youtube.com/watch?v=nMzNJkx1NoQ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21" y="257107"/>
            <a:ext cx="7720553" cy="495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8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248" y="0"/>
            <a:ext cx="120110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“See the U.S.A. in your …”</a:t>
            </a:r>
            <a:endParaRPr lang="en-US" sz="8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178" y="1244163"/>
            <a:ext cx="7802896" cy="43891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55770" y="5751000"/>
            <a:ext cx="5431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>
                <a:hlinkClick r:id="rId4"/>
              </a:rPr>
              <a:t>https://www.youtube.com/watch?v=qhR8GZ_WWMM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0574" y="5658666"/>
            <a:ext cx="52031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What famous singer and TV personality</a:t>
            </a:r>
          </a:p>
          <a:p>
            <a:r>
              <a:rPr lang="en-US" sz="2400" b="1" dirty="0" smtClean="0"/>
              <a:t> sang the jingle?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6786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740" y="155642"/>
            <a:ext cx="120136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“You can trust your car</a:t>
            </a:r>
          </a:p>
          <a:p>
            <a:r>
              <a:rPr lang="en-US" sz="6600" dirty="0" smtClean="0"/>
              <a:t> to the man who </a:t>
            </a:r>
          </a:p>
          <a:p>
            <a:r>
              <a:rPr lang="en-US" sz="6600" dirty="0" smtClean="0"/>
              <a:t>wears the star …”</a:t>
            </a:r>
            <a:endParaRPr lang="en-US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710119" y="5702363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>
                <a:hlinkClick r:id="rId3"/>
              </a:rPr>
              <a:t>https://www.youtube.com/watch?v=b1zxOTDHIBQ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712" y="1295982"/>
            <a:ext cx="5428032" cy="541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3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248" y="0"/>
            <a:ext cx="113069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“Be all that you can be!”</a:t>
            </a:r>
            <a:endParaRPr lang="en-US" sz="8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117" y="1201452"/>
            <a:ext cx="6017835" cy="5416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718" y="1316212"/>
            <a:ext cx="4565127" cy="456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5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03016"/>
            <a:ext cx="66776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“Things go </a:t>
            </a:r>
          </a:p>
          <a:p>
            <a:r>
              <a:rPr lang="en-US" sz="6600" dirty="0" smtClean="0"/>
              <a:t>better with ___-___, things go better with ____”</a:t>
            </a:r>
            <a:endParaRPr lang="en-US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6946144" y="6093726"/>
            <a:ext cx="4946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>
                <a:hlinkClick r:id="rId3"/>
              </a:rPr>
              <a:t>https://www.youtube.com/watch?v=cF9QbEUYINg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7807" y="148471"/>
            <a:ext cx="43740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Baseball star Ty Cobb (aka the Georgia Peach) was an early investor in this beverage company in Atlanta.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5" y="0"/>
            <a:ext cx="4854189" cy="6212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598" y="0"/>
            <a:ext cx="2465167" cy="369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94" y="257107"/>
            <a:ext cx="58589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“The Breakfast</a:t>
            </a:r>
          </a:p>
          <a:p>
            <a:r>
              <a:rPr lang="en-US" sz="6600" dirty="0" smtClean="0"/>
              <a:t> of Champions”</a:t>
            </a:r>
            <a:endParaRPr lang="en-US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532472" y="5704231"/>
            <a:ext cx="51717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3"/>
              </a:rPr>
              <a:t>https://www.youtube.com/watch?v=CGaxdEwF4Ns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593" y="4702"/>
            <a:ext cx="4560559" cy="685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548" y="568191"/>
            <a:ext cx="51140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“Where’s the beef ?”</a:t>
            </a:r>
            <a:endParaRPr lang="en-US" sz="8000" dirty="0"/>
          </a:p>
        </p:txBody>
      </p:sp>
      <p:sp>
        <p:nvSpPr>
          <p:cNvPr id="8" name="TextBox 7"/>
          <p:cNvSpPr txBox="1"/>
          <p:nvPr/>
        </p:nvSpPr>
        <p:spPr>
          <a:xfrm>
            <a:off x="334509" y="5764613"/>
            <a:ext cx="4902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https://www.youtube.com/watch?v=U80ebi4AKgs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459" y="191119"/>
            <a:ext cx="6219825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1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68191"/>
            <a:ext cx="58351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“Tastes great, less filling”</a:t>
            </a:r>
            <a:endParaRPr lang="en-US" sz="8000" dirty="0"/>
          </a:p>
        </p:txBody>
      </p:sp>
      <p:sp>
        <p:nvSpPr>
          <p:cNvPr id="8" name="TextBox 7"/>
          <p:cNvSpPr txBox="1"/>
          <p:nvPr/>
        </p:nvSpPr>
        <p:spPr>
          <a:xfrm>
            <a:off x="315567" y="5487614"/>
            <a:ext cx="4932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https://www.youtube.com/watch?v=Sp4RIITcOt0</a:t>
            </a:r>
            <a:endParaRPr lang="en-US" dirty="0" smtClean="0">
              <a:hlinkClick r:id="rId4"/>
            </a:endParaRPr>
          </a:p>
          <a:p>
            <a:endParaRPr lang="en-US" dirty="0">
              <a:hlinkClick r:id="rId4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341" y="245814"/>
            <a:ext cx="6413659" cy="616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2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54549"/>
            <a:ext cx="67563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“Here comes</a:t>
            </a:r>
          </a:p>
          <a:p>
            <a:pPr algn="ctr"/>
            <a:r>
              <a:rPr lang="en-US" sz="8000" dirty="0" smtClean="0"/>
              <a:t> the </a:t>
            </a:r>
          </a:p>
          <a:p>
            <a:pPr algn="ctr"/>
            <a:r>
              <a:rPr lang="en-US" sz="8000" dirty="0" smtClean="0"/>
              <a:t>King of Beers”</a:t>
            </a:r>
            <a:endParaRPr lang="en-US"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390" y="0"/>
            <a:ext cx="535239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946" y="5190837"/>
            <a:ext cx="50891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https://www.youtube.com/watch?v=onBHcQgHA4s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39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420</Words>
  <Application>Microsoft Office PowerPoint</Application>
  <PresentationFormat>Widescreen</PresentationFormat>
  <Paragraphs>67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Monte Cely</dc:creator>
  <cp:lastModifiedBy>Monte Cely</cp:lastModifiedBy>
  <cp:revision>167</cp:revision>
  <dcterms:created xsi:type="dcterms:W3CDTF">2023-08-09T12:53:40Z</dcterms:created>
  <dcterms:modified xsi:type="dcterms:W3CDTF">2023-11-08T13:29:14Z</dcterms:modified>
</cp:coreProperties>
</file>