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crdownload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4" r:id="rId10"/>
    <p:sldId id="267" r:id="rId11"/>
    <p:sldId id="269" r:id="rId12"/>
    <p:sldId id="268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7" autoAdjust="0"/>
    <p:restoredTop sz="94660"/>
  </p:normalViewPr>
  <p:slideViewPr>
    <p:cSldViewPr snapToGrid="0">
      <p:cViewPr varScale="1">
        <p:scale>
          <a:sx n="82" d="100"/>
          <a:sy n="82" d="100"/>
        </p:scale>
        <p:origin x="173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4340A-4464-4C14-8BE1-D1743864ED2D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CC1C8-9434-4C9F-A1A2-A65A6970F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790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4340A-4464-4C14-8BE1-D1743864ED2D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CC1C8-9434-4C9F-A1A2-A65A6970F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666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4340A-4464-4C14-8BE1-D1743864ED2D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CC1C8-9434-4C9F-A1A2-A65A6970F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10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4340A-4464-4C14-8BE1-D1743864ED2D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CC1C8-9434-4C9F-A1A2-A65A6970F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301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4340A-4464-4C14-8BE1-D1743864ED2D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CC1C8-9434-4C9F-A1A2-A65A6970F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004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4340A-4464-4C14-8BE1-D1743864ED2D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CC1C8-9434-4C9F-A1A2-A65A6970F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88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4340A-4464-4C14-8BE1-D1743864ED2D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CC1C8-9434-4C9F-A1A2-A65A6970F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265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4340A-4464-4C14-8BE1-D1743864ED2D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CC1C8-9434-4C9F-A1A2-A65A6970F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82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4340A-4464-4C14-8BE1-D1743864ED2D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CC1C8-9434-4C9F-A1A2-A65A6970F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391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4340A-4464-4C14-8BE1-D1743864ED2D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CC1C8-9434-4C9F-A1A2-A65A6970F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71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4340A-4464-4C14-8BE1-D1743864ED2D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CC1C8-9434-4C9F-A1A2-A65A6970F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9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4340A-4464-4C14-8BE1-D1743864ED2D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CC1C8-9434-4C9F-A1A2-A65A6970F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316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crdownload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crdownload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42278"/>
            <a:ext cx="4855335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/>
              <a:t>Yogi–isms</a:t>
            </a:r>
          </a:p>
          <a:p>
            <a:pPr algn="ctr"/>
            <a:endParaRPr lang="en-US" sz="8000" b="1" dirty="0" smtClean="0"/>
          </a:p>
          <a:p>
            <a:pPr algn="ctr"/>
            <a:endParaRPr lang="en-US" dirty="0"/>
          </a:p>
          <a:p>
            <a:pPr algn="ctr"/>
            <a:r>
              <a:rPr lang="en-US" sz="3200" b="1" dirty="0" smtClean="0"/>
              <a:t>Wit and Wisdom from the great Baseball Philosopher</a:t>
            </a:r>
          </a:p>
          <a:p>
            <a:pPr algn="ctr"/>
            <a:r>
              <a:rPr lang="en-US" sz="3200" b="1" dirty="0" smtClean="0"/>
              <a:t>and Hall-of-Fame Catcher</a:t>
            </a:r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944" y="0"/>
            <a:ext cx="69350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28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" y="0"/>
            <a:ext cx="8117634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/>
              <a:t>Yogi on </a:t>
            </a:r>
            <a:r>
              <a:rPr lang="en-US" sz="6600" b="1" dirty="0" smtClean="0"/>
              <a:t>his approach to playing baseball:</a:t>
            </a:r>
            <a:endParaRPr lang="en-US" sz="6600" b="1" dirty="0" smtClean="0"/>
          </a:p>
          <a:p>
            <a:pPr algn="ctr"/>
            <a:endParaRPr lang="en-US" sz="6600" b="1" dirty="0"/>
          </a:p>
          <a:p>
            <a:r>
              <a:rPr lang="en-US" sz="8000" b="1" dirty="0" smtClean="0"/>
              <a:t>“Baseball is 90% mental, the other half is physical.”</a:t>
            </a:r>
            <a:endParaRPr lang="en-US" sz="6600" b="1" dirty="0" smtClean="0"/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098" y="799820"/>
            <a:ext cx="4005788" cy="574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" y="0"/>
            <a:ext cx="7025951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/>
              <a:t>Yogi on </a:t>
            </a:r>
            <a:r>
              <a:rPr lang="en-US" sz="6600" b="1" dirty="0" smtClean="0"/>
              <a:t>hitting:</a:t>
            </a:r>
            <a:endParaRPr lang="en-US" sz="6600" b="1" dirty="0" smtClean="0"/>
          </a:p>
          <a:p>
            <a:pPr algn="ctr"/>
            <a:endParaRPr lang="en-US" sz="6600" b="1" dirty="0"/>
          </a:p>
          <a:p>
            <a:r>
              <a:rPr lang="en-US" sz="8000" b="1" dirty="0" smtClean="0"/>
              <a:t>“You can’t think</a:t>
            </a:r>
          </a:p>
          <a:p>
            <a:r>
              <a:rPr lang="en-US" sz="8000" b="1" dirty="0"/>
              <a:t> </a:t>
            </a:r>
            <a:r>
              <a:rPr lang="en-US" sz="8000" b="1" dirty="0" smtClean="0"/>
              <a:t>and hit at the same time!” </a:t>
            </a:r>
            <a:endParaRPr lang="en-US" sz="6600" b="1" dirty="0" smtClean="0"/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603" y="191277"/>
            <a:ext cx="4796587" cy="637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91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" y="0"/>
            <a:ext cx="7025951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/>
              <a:t>Yogi on </a:t>
            </a:r>
            <a:r>
              <a:rPr lang="en-US" sz="6600" b="1" dirty="0" smtClean="0"/>
              <a:t>battling the left field shadows at Yankee Stadium:</a:t>
            </a:r>
            <a:endParaRPr lang="en-US" sz="6600" b="1" dirty="0" smtClean="0"/>
          </a:p>
          <a:p>
            <a:pPr algn="ctr"/>
            <a:endParaRPr lang="en-US" sz="6600" b="1" dirty="0"/>
          </a:p>
          <a:p>
            <a:r>
              <a:rPr lang="en-US" sz="8000" b="1" dirty="0" smtClean="0"/>
              <a:t>“It gets late early out there”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802" y="745595"/>
            <a:ext cx="9796365" cy="512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21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" y="-86061"/>
            <a:ext cx="9154758" cy="7325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/>
              <a:t>Yogi on condolences:</a:t>
            </a:r>
          </a:p>
          <a:p>
            <a:pPr algn="ctr"/>
            <a:endParaRPr lang="en-US" sz="6600" b="1" dirty="0"/>
          </a:p>
          <a:p>
            <a:r>
              <a:rPr lang="en-US" sz="8000" b="1" dirty="0" smtClean="0"/>
              <a:t>“Always go to other people’s funerals, otherwise they won’t go to yours.”</a:t>
            </a:r>
            <a:endParaRPr lang="en-US" sz="6600" b="1" dirty="0" smtClean="0"/>
          </a:p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875" y="159291"/>
            <a:ext cx="3462901" cy="424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45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" y="-86061"/>
            <a:ext cx="9154758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/>
              <a:t>When asked if his many quotes were true:</a:t>
            </a:r>
          </a:p>
          <a:p>
            <a:pPr algn="ctr"/>
            <a:endParaRPr lang="en-US" sz="6600" b="1" dirty="0"/>
          </a:p>
          <a:p>
            <a:r>
              <a:rPr lang="en-US" sz="8000" b="1" dirty="0" smtClean="0"/>
              <a:t>“I didn’t really say everything that I said.”</a:t>
            </a:r>
            <a:endParaRPr lang="en-US" sz="6600" b="1" dirty="0" smtClean="0"/>
          </a:p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329" y="1227043"/>
            <a:ext cx="4001845" cy="545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00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9849" y="0"/>
            <a:ext cx="7042713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/>
              <a:t>Lawrence Peter</a:t>
            </a:r>
          </a:p>
          <a:p>
            <a:pPr algn="ctr"/>
            <a:r>
              <a:rPr lang="en-US" sz="8000" b="1" dirty="0" smtClean="0"/>
              <a:t>Berra </a:t>
            </a:r>
          </a:p>
          <a:p>
            <a:pPr algn="ctr"/>
            <a:r>
              <a:rPr lang="en-US" sz="8000" b="1" dirty="0" smtClean="0"/>
              <a:t>(aka Yogi)</a:t>
            </a:r>
          </a:p>
          <a:p>
            <a:pPr algn="ctr"/>
            <a:endParaRPr lang="en-US" dirty="0"/>
          </a:p>
          <a:p>
            <a:r>
              <a:rPr lang="en-US" sz="3200" b="1" u="sng" dirty="0" smtClean="0"/>
              <a:t>One of MLB’s greatest catchers</a:t>
            </a:r>
          </a:p>
          <a:p>
            <a:r>
              <a:rPr lang="en-US" sz="3200" b="1" dirty="0"/>
              <a:t>	</a:t>
            </a:r>
            <a:r>
              <a:rPr lang="en-US" sz="3200" b="1" dirty="0" smtClean="0"/>
              <a:t>Played 19 seasons in the Majors</a:t>
            </a:r>
          </a:p>
          <a:p>
            <a:r>
              <a:rPr lang="en-US" sz="3200" b="1" dirty="0"/>
              <a:t>	</a:t>
            </a:r>
            <a:r>
              <a:rPr lang="en-US" sz="3200" b="1" dirty="0" smtClean="0"/>
              <a:t>Three time American League MVP</a:t>
            </a:r>
          </a:p>
          <a:p>
            <a:r>
              <a:rPr lang="en-US" sz="3200" b="1" dirty="0"/>
              <a:t>	</a:t>
            </a:r>
            <a:r>
              <a:rPr lang="en-US" sz="3200" b="1" dirty="0" smtClean="0"/>
              <a:t>Played in 18 All-Star Games</a:t>
            </a:r>
          </a:p>
          <a:p>
            <a:r>
              <a:rPr lang="en-US" sz="3200" b="1" dirty="0"/>
              <a:t>	</a:t>
            </a:r>
            <a:r>
              <a:rPr lang="en-US" sz="3200" b="1" dirty="0" smtClean="0"/>
              <a:t>Played in 14 World Series, won 10</a:t>
            </a:r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563" y="225909"/>
            <a:ext cx="4324212" cy="427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93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9848" y="0"/>
            <a:ext cx="4948519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Yogi managed</a:t>
            </a:r>
          </a:p>
          <a:p>
            <a:r>
              <a:rPr lang="en-US" sz="8000" b="1" dirty="0" smtClean="0"/>
              <a:t>the 1964 Yankees &amp;</a:t>
            </a:r>
          </a:p>
          <a:p>
            <a:r>
              <a:rPr lang="en-US" sz="8000" b="1" dirty="0" smtClean="0"/>
              <a:t>1973 Mets</a:t>
            </a:r>
          </a:p>
          <a:p>
            <a:pPr algn="ctr"/>
            <a:endParaRPr lang="en-US" dirty="0"/>
          </a:p>
          <a:p>
            <a:endParaRPr lang="en-US" sz="3200" b="1" u="sng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407" y="-107577"/>
            <a:ext cx="3535465" cy="49143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975" y="1740208"/>
            <a:ext cx="3455679" cy="499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82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9850" y="225909"/>
            <a:ext cx="7042713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Yogi was also</a:t>
            </a:r>
          </a:p>
          <a:p>
            <a:pPr algn="ctr"/>
            <a:r>
              <a:rPr lang="en-US" sz="6600" b="1" dirty="0" smtClean="0"/>
              <a:t>famous for his</a:t>
            </a:r>
          </a:p>
          <a:p>
            <a:pPr algn="ctr"/>
            <a:r>
              <a:rPr lang="en-US" sz="6600" b="1" dirty="0" smtClean="0"/>
              <a:t>colorful statements</a:t>
            </a:r>
          </a:p>
          <a:p>
            <a:pPr algn="ctr"/>
            <a:endParaRPr lang="en-US" sz="6600" b="1" dirty="0"/>
          </a:p>
          <a:p>
            <a:pPr algn="ctr"/>
            <a:r>
              <a:rPr lang="en-US" sz="6600" b="1" dirty="0" smtClean="0"/>
              <a:t>Which came to be called:  “Yogi-isms”  </a:t>
            </a:r>
          </a:p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563" y="225909"/>
            <a:ext cx="4324212" cy="427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73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86060"/>
            <a:ext cx="7885355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Yogi on selecting a restaurant:</a:t>
            </a:r>
          </a:p>
          <a:p>
            <a:pPr algn="ctr"/>
            <a:endParaRPr lang="en-US" sz="6600" b="1" dirty="0"/>
          </a:p>
          <a:p>
            <a:pPr algn="ctr"/>
            <a:r>
              <a:rPr lang="en-US" sz="8000" b="1" dirty="0" smtClean="0"/>
              <a:t>“Nobody goes there anymore, it’s too crowded</a:t>
            </a:r>
            <a:r>
              <a:rPr lang="en-US" sz="6600" b="1" dirty="0" smtClean="0"/>
              <a:t>” </a:t>
            </a:r>
          </a:p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744" y="1102659"/>
            <a:ext cx="4970033" cy="372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28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7648687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/>
              <a:t>Yogi on fine dining:</a:t>
            </a:r>
          </a:p>
          <a:p>
            <a:pPr algn="ctr"/>
            <a:endParaRPr lang="en-US" sz="6600" b="1" dirty="0"/>
          </a:p>
          <a:p>
            <a:r>
              <a:rPr lang="en-US" sz="2800" b="1" dirty="0" smtClean="0"/>
              <a:t>When asked if he wanted his pizza sliced into four or eight pieces, he said:</a:t>
            </a:r>
          </a:p>
          <a:p>
            <a:r>
              <a:rPr lang="en-US" sz="8000" b="1" dirty="0" smtClean="0"/>
              <a:t>“Better make it four, I don’t think I can eat eight</a:t>
            </a:r>
            <a:r>
              <a:rPr lang="en-US" sz="6600" b="1" dirty="0" smtClean="0"/>
              <a:t>” </a:t>
            </a:r>
          </a:p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111" y="817581"/>
            <a:ext cx="4650889" cy="366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53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7573384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/>
              <a:t>Yogi on inflation:</a:t>
            </a:r>
          </a:p>
          <a:p>
            <a:pPr algn="ctr"/>
            <a:endParaRPr lang="en-US" sz="6600" b="1" dirty="0"/>
          </a:p>
          <a:p>
            <a:r>
              <a:rPr lang="en-US" sz="8000" b="1" dirty="0" smtClean="0"/>
              <a:t>“A nickel </a:t>
            </a:r>
            <a:r>
              <a:rPr lang="en-US" sz="8000" b="1" dirty="0" err="1" smtClean="0"/>
              <a:t>ain’t</a:t>
            </a:r>
            <a:endParaRPr lang="en-US" sz="8000" b="1" dirty="0" smtClean="0"/>
          </a:p>
          <a:p>
            <a:r>
              <a:rPr lang="en-US" sz="8000" b="1" dirty="0" smtClean="0"/>
              <a:t>worth a dime</a:t>
            </a:r>
          </a:p>
          <a:p>
            <a:r>
              <a:rPr lang="en-US" sz="8000" b="1" dirty="0" smtClean="0"/>
              <a:t>anymore</a:t>
            </a:r>
            <a:r>
              <a:rPr lang="en-US" sz="6600" b="1" dirty="0" smtClean="0"/>
              <a:t>” </a:t>
            </a:r>
          </a:p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427" y="0"/>
            <a:ext cx="3404795" cy="34047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352" y="3593054"/>
            <a:ext cx="2890944" cy="300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68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5733826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/>
              <a:t>Yogi on history </a:t>
            </a:r>
          </a:p>
          <a:p>
            <a:r>
              <a:rPr lang="en-US" sz="6600" b="1" dirty="0" smtClean="0"/>
              <a:t>repeating itself:</a:t>
            </a:r>
          </a:p>
          <a:p>
            <a:pPr algn="ctr"/>
            <a:endParaRPr lang="en-US" sz="6600" b="1" dirty="0"/>
          </a:p>
          <a:p>
            <a:r>
              <a:rPr lang="en-US" sz="8000" b="1" dirty="0" smtClean="0"/>
              <a:t>“It’s </a:t>
            </a:r>
            <a:r>
              <a:rPr lang="en-US" sz="8000" b="1" dirty="0" err="1" smtClean="0"/>
              <a:t>deja</a:t>
            </a:r>
            <a:r>
              <a:rPr lang="en-US" sz="8000" b="1" dirty="0" smtClean="0"/>
              <a:t> vu all over again</a:t>
            </a:r>
            <a:r>
              <a:rPr lang="en-US" sz="6600" b="1" dirty="0" smtClean="0"/>
              <a:t>” </a:t>
            </a:r>
          </a:p>
          <a:p>
            <a:pPr algn="ctr"/>
            <a:endParaRPr lang="en-US" dirty="0"/>
          </a:p>
        </p:txBody>
      </p:sp>
      <p:pic>
        <p:nvPicPr>
          <p:cNvPr id="1026" name="Picture 2" descr="https://procaffenation.com/wp-content/uploads/2017/06/maxresdefault-1-1-1024x5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101" y="2041370"/>
            <a:ext cx="7185591" cy="456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38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777318" cy="7325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/>
              <a:t>Yogi on geography:</a:t>
            </a:r>
          </a:p>
          <a:p>
            <a:pPr algn="ctr"/>
            <a:endParaRPr lang="en-US" sz="6600" b="1" dirty="0"/>
          </a:p>
          <a:p>
            <a:r>
              <a:rPr lang="en-US" sz="8000" b="1" dirty="0" smtClean="0"/>
              <a:t>“When you come to a fork in the road – take it!</a:t>
            </a:r>
            <a:r>
              <a:rPr lang="en-US" sz="6600" b="1" dirty="0" smtClean="0"/>
              <a:t>” </a:t>
            </a:r>
          </a:p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318" y="665187"/>
            <a:ext cx="5142155" cy="586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03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242</Words>
  <Application>Microsoft Office PowerPoint</Application>
  <PresentationFormat>Widescreen</PresentationFormat>
  <Paragraphs>59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Monte Cely</dc:creator>
  <cp:lastModifiedBy>Monte Cely</cp:lastModifiedBy>
  <cp:revision>13</cp:revision>
  <dcterms:created xsi:type="dcterms:W3CDTF">2023-11-07T20:32:58Z</dcterms:created>
  <dcterms:modified xsi:type="dcterms:W3CDTF">2023-11-25T20:07:33Z</dcterms:modified>
</cp:coreProperties>
</file>