
<file path=[Content_Types].xml><?xml version="1.0" encoding="utf-8"?>
<Types xmlns="http://schemas.openxmlformats.org/package/2006/content-types">
  <Default Extension="crdownload" ContentType="image/gi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5.crdownload" ContentType="image/jpeg"/>
  <Override PartName="/ppt/media/image36.crdownload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69.crdownload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41" r:id="rId3"/>
    <p:sldId id="343" r:id="rId4"/>
    <p:sldId id="423" r:id="rId5"/>
    <p:sldId id="259" r:id="rId6"/>
    <p:sldId id="372" r:id="rId7"/>
    <p:sldId id="412" r:id="rId8"/>
    <p:sldId id="413" r:id="rId9"/>
    <p:sldId id="414" r:id="rId10"/>
    <p:sldId id="424" r:id="rId11"/>
    <p:sldId id="426" r:id="rId12"/>
    <p:sldId id="425" r:id="rId13"/>
    <p:sldId id="344" r:id="rId14"/>
    <p:sldId id="369" r:id="rId15"/>
    <p:sldId id="415" r:id="rId16"/>
    <p:sldId id="416" r:id="rId17"/>
    <p:sldId id="417" r:id="rId18"/>
    <p:sldId id="404" r:id="rId19"/>
    <p:sldId id="418" r:id="rId20"/>
    <p:sldId id="419" r:id="rId21"/>
    <p:sldId id="272" r:id="rId22"/>
    <p:sldId id="324" r:id="rId23"/>
    <p:sldId id="395" r:id="rId24"/>
    <p:sldId id="420" r:id="rId25"/>
    <p:sldId id="258" r:id="rId26"/>
    <p:sldId id="374" r:id="rId27"/>
    <p:sldId id="279" r:id="rId28"/>
    <p:sldId id="281" r:id="rId29"/>
    <p:sldId id="282" r:id="rId30"/>
    <p:sldId id="283" r:id="rId31"/>
    <p:sldId id="362" r:id="rId32"/>
    <p:sldId id="363" r:id="rId33"/>
    <p:sldId id="410" r:id="rId34"/>
    <p:sldId id="290" r:id="rId35"/>
    <p:sldId id="377" r:id="rId36"/>
    <p:sldId id="292" r:id="rId37"/>
    <p:sldId id="288" r:id="rId38"/>
    <p:sldId id="335" r:id="rId39"/>
    <p:sldId id="336" r:id="rId40"/>
    <p:sldId id="337" r:id="rId41"/>
    <p:sldId id="298" r:id="rId42"/>
    <p:sldId id="352" r:id="rId43"/>
    <p:sldId id="421" r:id="rId44"/>
    <p:sldId id="422" r:id="rId45"/>
    <p:sldId id="408" r:id="rId46"/>
    <p:sldId id="36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5119" autoAdjust="0"/>
  </p:normalViewPr>
  <p:slideViewPr>
    <p:cSldViewPr snapToGrid="0">
      <p:cViewPr varScale="1">
        <p:scale>
          <a:sx n="90" d="100"/>
          <a:sy n="90" d="100"/>
        </p:scale>
        <p:origin x="6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67DD-0292-48D7-AEF8-4BE0FAF3DD3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C57-F410-4B1B-8161-99CBAB10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5BD6-9AFD-DFDA-4D54-9C48A382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8B2CD-9557-799B-2E02-B622C6AD6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EC02C-EA70-0700-3CFA-F39F1EC76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D550A-8446-5C6E-2CB8-98C9892F2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Mr. T. starred in Rocky ???  In 1982 prior to this series starting.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4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9E5C4-8FA1-E0F4-6B1B-188F7C20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A3052-A93A-BFF4-19C6-E3735E2BC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CFDF1-731F-D803-E762-0812E1806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49D6-2D32-D639-2404-D38BED665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7CA2-66D7-60B6-0609-CE9A13ED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21639-B00F-43A8-047E-1DBE490E0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27257-7343-D65D-17A1-81EC53284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73292-AAEE-167E-6E68-17D39E10F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2DD8-55D2-C8BC-60C5-9C85CA6A1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30806-9D11-0F58-294A-07358EF59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B9264-1582-D4B1-75F8-AF34A4647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9837D-AC9C-B95E-ECB9-D5142F2C7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6D61-9318-3E29-67E7-30C7DAE6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CA00B-AB6E-9C67-28C7-AD415995E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C026A-D29C-BDA0-8F52-62B4F79FE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1A193-D02F-BDCB-0B7D-C6B9823B9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28C4-D6B9-71EF-DCED-41DF3CDD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EDF31-6B53-70C6-63CB-756C2ADAC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00447-CCBE-BE7A-4307-A6CEEB5EE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B7D6-3395-F2F0-15F4-B9605F58E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4575-57AF-CFF9-802B-F463C64D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4F9FA-4802-A09F-3AC1-678919754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80A3D-3867-85E7-2D18-2D8ACC66B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6942-C83A-158C-81DD-6C395335C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Old Tampa Stadium – known as the “Sombrero” – RB Marcus Allen was the MVP– famous Macintosh promo ad playing on the book and movie “1984”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0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78CBF-51A1-E193-10C2-80B9B583E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FE2AB-1577-D653-7ABB-3F78E736D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CDAF6-A8C4-DC7D-454C-5173E3106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92B48-81E2-1515-F285-811DE13D2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current won-loss for each team;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571A6-FCE7-3D77-5069-63852EED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E0376-6E02-F4AB-FE92-287B01153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1AF68-CDE8-F96B-883D-32CC69C0B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Linda saw the torch go by in Ellisville, Missouri!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D308-FD14-50A8-9B67-E96D17B7A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0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Alvin Davis had a career year as a rookie.  Dwight Gooden had a long successful career.</a:t>
            </a:r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Hernandez won Cy Young and MVP as a reliever; Sutcliffe was traded from Cleveland to Cubs early in season – only lost one game for Cubs.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4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0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2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4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924A-A8C0-52DC-8318-AE0007733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8B583-3820-8AB5-B273-2E51087CD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96032-42F3-173E-0AC8-3DAFE6231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5D800-2A31-5693-71DC-3EBA987B3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9BAE-67EF-4B98-9BC7-9AA07EAA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C7F8E-5201-3170-1268-B37240982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A509B-235C-32D0-ED94-6729C826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won?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1D5E-0F10-B99C-22DD-E908B0F3F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4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1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4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to about $8,000 in 2025 dollars!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E78D9-036D-C381-14F9-74B1019C1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8987C-2564-B0CA-C068-CFF24CA50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3D462-40FC-C49F-6655-2298AF721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popular video games ever developed – would run an most platforms -  Nintendo, Gameboy, Mac, PC, arcades,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9CF6-AC1B-F99C-8E98-7E834DD02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0D8D-E173-5F34-337B-AF5DDBA7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1B2FE-B714-0ACE-3909-11C2991DE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CA58-C8E2-624D-27FA-B0C56721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Walked in space as part of Soviet  Salyut 7 mission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DFD2-D113-4717-395A-75312BBC6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B3D1-CC6E-8DE5-B0DB-87A3D692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E1FE6-20C2-5EB8-AECA-4A13CB08C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D9252-E141-3F03-3C71-EBCB9E26E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Agreements were made with China that HK will revert to Chinese control in 1997;  Britain entered into negotiations with Spain in 1984, but eventually </a:t>
            </a:r>
            <a:r>
              <a:rPr lang="en-US" dirty="0" err="1"/>
              <a:t>Gibralter</a:t>
            </a:r>
            <a:r>
              <a:rPr lang="en-US" dirty="0"/>
              <a:t> citizens  overwhelmingly voted to remain a territory within the British </a:t>
            </a:r>
            <a:r>
              <a:rPr lang="en-US" dirty="0" err="1"/>
              <a:t>Emprie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9DDE-870C-4164-D767-78AF2B6D9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F998-FAB3-5759-1123-1BDC9CB1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2B82D-E889-7DBF-7B43-331859DF3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576F7-39D7-50DD-D303-8ACDA3397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33B95-D073-B553-F84D-5085578A5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9D242-259C-11E1-BEAF-BE8F09127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26820-D9E4-A65C-CA7F-9746BA05A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9AF74-9878-CED9-6883-B987CD8A7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over the background behind Mondale’s use of this term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BF5F-0070-0E7E-7BF0-499BE7E3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2362-7AF9-4192-8A6F-E6DF85AED7A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aKKFybRN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hyperlink" Target="https://www.youtube.com/watch?v=SosBTeyH0a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crdownload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crdownload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rK0U7RDI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harBeg9X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RMRfQgsl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42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8-oWitrZQ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crdownload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dMsp-o1G0" TargetMode="External"/><Relationship Id="rId2" Type="http://schemas.openxmlformats.org/officeDocument/2006/relationships/image" Target="../media/image69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5EQvdR_ko" TargetMode="External"/><Relationship Id="rId2" Type="http://schemas.openxmlformats.org/officeDocument/2006/relationships/image" Target="../media/image69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vd6D-WmGo" TargetMode="External"/><Relationship Id="rId2" Type="http://schemas.openxmlformats.org/officeDocument/2006/relationships/image" Target="../media/image69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IJkbs1D5PU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AGE Thrive </a:t>
            </a:r>
            <a:r>
              <a:rPr lang="en-US" sz="3600" i="1" dirty="0"/>
              <a:t>with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/>
              <a:t>February 19, 2025</a:t>
            </a:r>
          </a:p>
          <a:p>
            <a:pPr algn="ctr"/>
            <a:r>
              <a:rPr lang="en-US" sz="2800" b="1" dirty="0"/>
              <a:t>Agenda</a:t>
            </a:r>
          </a:p>
          <a:p>
            <a:r>
              <a:rPr lang="en-US" sz="2800" b="1" u="sng" dirty="0"/>
              <a:t>Warm-up - Introductions</a:t>
            </a:r>
          </a:p>
          <a:p>
            <a:r>
              <a:rPr lang="en-US" sz="2800" b="1" dirty="0"/>
              <a:t>	</a:t>
            </a:r>
            <a:r>
              <a:rPr lang="en-US" sz="2800" b="1" u="sng" dirty="0"/>
              <a:t>Current Events</a:t>
            </a:r>
            <a:r>
              <a:rPr lang="en-US" sz="2800" b="1" dirty="0"/>
              <a:t>	</a:t>
            </a:r>
          </a:p>
          <a:p>
            <a:endParaRPr lang="en-US" sz="2800" b="1" u="sng" dirty="0"/>
          </a:p>
          <a:p>
            <a:r>
              <a:rPr lang="en-US" sz="2800" b="1" u="sng" dirty="0"/>
              <a:t>Gametime</a:t>
            </a:r>
            <a:r>
              <a:rPr lang="en-US" sz="2800" b="1" dirty="0"/>
              <a:t> – The Year in Baseball – </a:t>
            </a:r>
            <a:r>
              <a:rPr lang="en-US" sz="4000" b="1" dirty="0">
                <a:solidFill>
                  <a:srgbClr val="FF0000"/>
                </a:solidFill>
              </a:rPr>
              <a:t>1984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u="sng" dirty="0"/>
              <a:t>Seventh Inning Stretch </a:t>
            </a:r>
            <a:r>
              <a:rPr lang="en-US" sz="2800" b="1" dirty="0"/>
              <a:t>- “Take Me Out to the Ball Game”</a:t>
            </a:r>
          </a:p>
          <a:p>
            <a:r>
              <a:rPr lang="en-US" sz="2800" b="1" dirty="0"/>
              <a:t>					Get Up and Move, Sing, Dance!</a:t>
            </a:r>
          </a:p>
          <a:p>
            <a:endParaRPr lang="en-US" sz="2800" b="1" dirty="0"/>
          </a:p>
          <a:p>
            <a:r>
              <a:rPr lang="en-US" sz="2800" b="1" u="sng" dirty="0"/>
              <a:t>Extra Innings </a:t>
            </a:r>
            <a:r>
              <a:rPr lang="en-US" sz="2800" b="1" dirty="0"/>
              <a:t>– More stuff from the ‘70s and ‘80s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9" y="5230096"/>
            <a:ext cx="5235883" cy="12876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87" y="4525352"/>
            <a:ext cx="2350303" cy="2193502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6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460E1-4AC3-99C9-337B-D023D5C4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E079F5-1919-4B2C-C012-2437ED099C1D}"/>
              </a:ext>
            </a:extLst>
          </p:cNvPr>
          <p:cNvSpPr txBox="1"/>
          <p:nvPr/>
        </p:nvSpPr>
        <p:spPr>
          <a:xfrm>
            <a:off x="-2339161" y="98298"/>
            <a:ext cx="16033896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1984 was an election year</a:t>
            </a:r>
            <a:endParaRPr lang="en-US" sz="54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5400" b="1" dirty="0"/>
          </a:p>
        </p:txBody>
      </p:sp>
      <p:pic>
        <p:nvPicPr>
          <p:cNvPr id="3" name="Picture 2" descr="A person standing at a podium with a microphone&#10;&#10;AI-generated content may be incorrect.">
            <a:extLst>
              <a:ext uri="{FF2B5EF4-FFF2-40B4-BE49-F238E27FC236}">
                <a16:creationId xmlns:a16="http://schemas.microsoft.com/office/drawing/2014/main" id="{E756D542-4DF1-547D-35C9-4D07CCE8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95" y="1206204"/>
            <a:ext cx="7779784" cy="4445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A2F6B-CA68-8B5C-D8B8-24C0EACCE0AE}"/>
              </a:ext>
            </a:extLst>
          </p:cNvPr>
          <p:cNvSpPr txBox="1"/>
          <p:nvPr/>
        </p:nvSpPr>
        <p:spPr>
          <a:xfrm>
            <a:off x="0" y="5869173"/>
            <a:ext cx="1204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Former VP </a:t>
            </a:r>
            <a:r>
              <a:rPr lang="en-US" sz="3200" b="1" dirty="0"/>
              <a:t>Walter Mondale </a:t>
            </a:r>
            <a:r>
              <a:rPr lang="en-US" sz="3200" dirty="0"/>
              <a:t>challenged </a:t>
            </a:r>
            <a:r>
              <a:rPr lang="en-US" sz="3200" b="1" dirty="0"/>
              <a:t>President Ronald Reagan </a:t>
            </a:r>
            <a:r>
              <a:rPr lang="en-US" sz="3200" dirty="0"/>
              <a:t>in ‘84</a:t>
            </a:r>
          </a:p>
        </p:txBody>
      </p:sp>
    </p:spTree>
    <p:extLst>
      <p:ext uri="{BB962C8B-B14F-4D97-AF65-F5344CB8AC3E}">
        <p14:creationId xmlns:p14="http://schemas.microsoft.com/office/powerpoint/2010/main" val="131120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0778F-3B58-506C-E04C-1D2AF320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D78014-9E9B-02AA-1603-5113345A135C}"/>
              </a:ext>
            </a:extLst>
          </p:cNvPr>
          <p:cNvSpPr txBox="1"/>
          <p:nvPr/>
        </p:nvSpPr>
        <p:spPr>
          <a:xfrm>
            <a:off x="3832444" y="6211669"/>
            <a:ext cx="505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https://www.youtube.com/watch?v=u0aKKFybRNM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standing at a podium with a microphone">
            <a:extLst>
              <a:ext uri="{FF2B5EF4-FFF2-40B4-BE49-F238E27FC236}">
                <a16:creationId xmlns:a16="http://schemas.microsoft.com/office/drawing/2014/main" id="{A64D1861-1AF9-1067-BB8C-C75BB0B9C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74" y="196111"/>
            <a:ext cx="8923080" cy="5098903"/>
          </a:xfrm>
          <a:prstGeom prst="rect">
            <a:avLst/>
          </a:prstGeom>
        </p:spPr>
      </p:pic>
      <p:pic>
        <p:nvPicPr>
          <p:cNvPr id="8" name="Picture 7" descr="An older person sitting on a hamburger&#10;&#10;AI-generated content may be incorrect.">
            <a:extLst>
              <a:ext uri="{FF2B5EF4-FFF2-40B4-BE49-F238E27FC236}">
                <a16:creationId xmlns:a16="http://schemas.microsoft.com/office/drawing/2014/main" id="{51892401-31A8-927D-4126-49A56DA29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8"/>
          <a:stretch/>
        </p:blipFill>
        <p:spPr>
          <a:xfrm>
            <a:off x="74874" y="196111"/>
            <a:ext cx="6862786" cy="51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14C0-7DBC-D515-1566-589B00BC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BF204-E9A6-C78E-F352-09AFE4BF318B}"/>
              </a:ext>
            </a:extLst>
          </p:cNvPr>
          <p:cNvSpPr txBox="1"/>
          <p:nvPr/>
        </p:nvSpPr>
        <p:spPr>
          <a:xfrm>
            <a:off x="69130" y="5845318"/>
            <a:ext cx="1212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It was a landslide for Reagan – 525 to 13 electoral votes!</a:t>
            </a:r>
          </a:p>
        </p:txBody>
      </p:sp>
      <p:pic>
        <p:nvPicPr>
          <p:cNvPr id="4" name="Picture 3" descr="A map of the united states of america with a blue square&#10;&#10;AI-generated content may be incorrect.">
            <a:extLst>
              <a:ext uri="{FF2B5EF4-FFF2-40B4-BE49-F238E27FC236}">
                <a16:creationId xmlns:a16="http://schemas.microsoft.com/office/drawing/2014/main" id="{46C77A0F-EADA-6C52-4693-9D088F8B8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29" y="-467833"/>
            <a:ext cx="9060942" cy="6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114881"/>
            <a:ext cx="10170367" cy="572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4742" y="5835712"/>
            <a:ext cx="68600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In Between Innings</a:t>
            </a:r>
          </a:p>
        </p:txBody>
      </p:sp>
    </p:spTree>
    <p:extLst>
      <p:ext uri="{BB962C8B-B14F-4D97-AF65-F5344CB8AC3E}">
        <p14:creationId xmlns:p14="http://schemas.microsoft.com/office/powerpoint/2010/main" val="40604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2938" y="-203769"/>
            <a:ext cx="644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TV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91D92-2078-0771-81BB-8DF2DBF47798}"/>
              </a:ext>
            </a:extLst>
          </p:cNvPr>
          <p:cNvSpPr txBox="1"/>
          <p:nvPr/>
        </p:nvSpPr>
        <p:spPr>
          <a:xfrm>
            <a:off x="4791635" y="2695224"/>
            <a:ext cx="7085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Mr. T. starred in this action drama about former Army Rangers that became soldiers of fortune.  </a:t>
            </a:r>
          </a:p>
          <a:p>
            <a:r>
              <a:rPr lang="en-US" sz="2400" dirty="0"/>
              <a:t>	T’s favorite line was “I pity the fool …”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Mission Impossible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A-Team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Riptide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77F3E3-4EE1-9FE3-C55F-080070C24D44}"/>
              </a:ext>
            </a:extLst>
          </p:cNvPr>
          <p:cNvCxnSpPr>
            <a:cxnSpLocks/>
          </p:cNvCxnSpPr>
          <p:nvPr/>
        </p:nvCxnSpPr>
        <p:spPr>
          <a:xfrm flipH="1">
            <a:off x="6576917" y="5308057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earing a black vest and gold jewelry pointing at the camera&#10;&#10;Description automatically generated">
            <a:extLst>
              <a:ext uri="{FF2B5EF4-FFF2-40B4-BE49-F238E27FC236}">
                <a16:creationId xmlns:a16="http://schemas.microsoft.com/office/drawing/2014/main" id="{A1BB6E95-E041-A07E-A36B-FA4EA4C5C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" y="1731364"/>
            <a:ext cx="3773339" cy="56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50E8-0E85-7BFB-D5F1-2E6AE0BF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280F99-51E1-D51D-9A10-75A250D55E7B}"/>
              </a:ext>
            </a:extLst>
          </p:cNvPr>
          <p:cNvSpPr txBox="1"/>
          <p:nvPr/>
        </p:nvSpPr>
        <p:spPr>
          <a:xfrm>
            <a:off x="2732938" y="-203769"/>
            <a:ext cx="644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TV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3395C-A925-C27B-781E-E565EF6F0F51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6E6FE-F32C-A188-F5BE-89B0396398B5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61D6F7-E5BF-C4F5-08E1-F4A287C7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829" y="510977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E1778-ED1F-9924-B2F5-6AAB63A88316}"/>
              </a:ext>
            </a:extLst>
          </p:cNvPr>
          <p:cNvSpPr txBox="1"/>
          <p:nvPr/>
        </p:nvSpPr>
        <p:spPr>
          <a:xfrm>
            <a:off x="4791635" y="2695224"/>
            <a:ext cx="70857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Tom Selleck starred in this detective movie about a private investigator in Hawaii.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Hawaii Five-O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Hawaiian Eye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Magnum P.I.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3BE3D-F77A-09FC-11A6-DFCA92B71E53}"/>
              </a:ext>
            </a:extLst>
          </p:cNvPr>
          <p:cNvCxnSpPr>
            <a:cxnSpLocks/>
          </p:cNvCxnSpPr>
          <p:nvPr/>
        </p:nvCxnSpPr>
        <p:spPr>
          <a:xfrm flipH="1">
            <a:off x="7693336" y="6031071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ith a mustache wearing a hawaiian shirt&#10;&#10;Description automatically generated">
            <a:extLst>
              <a:ext uri="{FF2B5EF4-FFF2-40B4-BE49-F238E27FC236}">
                <a16:creationId xmlns:a16="http://schemas.microsoft.com/office/drawing/2014/main" id="{6BCE5ECB-07B1-1E72-3BED-9D8CB21B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5" y="1803539"/>
            <a:ext cx="3908913" cy="49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64973-389B-AABA-E1F7-2E53B254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D21195-297D-EA61-C5B7-8C24E4943A23}"/>
              </a:ext>
            </a:extLst>
          </p:cNvPr>
          <p:cNvSpPr txBox="1"/>
          <p:nvPr/>
        </p:nvSpPr>
        <p:spPr>
          <a:xfrm>
            <a:off x="2732938" y="-203769"/>
            <a:ext cx="644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TV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355C7-D6D0-FAA4-6533-4DA8D41C5586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1BF55-899E-5D3C-6A8D-F584EC819594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B37DBB-C6C2-3B71-898C-6DB1534C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829" y="510977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D19DA-C8D7-4009-B05B-672B429E8627}"/>
              </a:ext>
            </a:extLst>
          </p:cNvPr>
          <p:cNvSpPr txBox="1"/>
          <p:nvPr/>
        </p:nvSpPr>
        <p:spPr>
          <a:xfrm>
            <a:off x="4574249" y="2695224"/>
            <a:ext cx="70857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Actor Tom Selleck often wore a baseball cap during this series.  What team was it from?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Detroit Tigers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New York Yankees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Los Angeles Dodgers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B45260-0F83-5257-62CD-B51C7E2C6E85}"/>
              </a:ext>
            </a:extLst>
          </p:cNvPr>
          <p:cNvCxnSpPr>
            <a:cxnSpLocks/>
          </p:cNvCxnSpPr>
          <p:nvPr/>
        </p:nvCxnSpPr>
        <p:spPr>
          <a:xfrm flipH="1">
            <a:off x="9067154" y="3798234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ith a mustache wearing a hawaiian shirt&#10;&#10;Description automatically generated">
            <a:extLst>
              <a:ext uri="{FF2B5EF4-FFF2-40B4-BE49-F238E27FC236}">
                <a16:creationId xmlns:a16="http://schemas.microsoft.com/office/drawing/2014/main" id="{71829868-8727-01A0-BFDD-CA450F90C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5" y="1803539"/>
            <a:ext cx="3908913" cy="4970834"/>
          </a:xfrm>
          <a:prstGeom prst="rect">
            <a:avLst/>
          </a:prstGeom>
        </p:spPr>
      </p:pic>
      <p:pic>
        <p:nvPicPr>
          <p:cNvPr id="11" name="Picture 10" descr="A person with a mustache wearing a blue hat&#10;&#10;Description automatically generated">
            <a:extLst>
              <a:ext uri="{FF2B5EF4-FFF2-40B4-BE49-F238E27FC236}">
                <a16:creationId xmlns:a16="http://schemas.microsoft.com/office/drawing/2014/main" id="{1AA322E0-A8F1-DB1D-A845-0F956EF11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1814116"/>
            <a:ext cx="4225370" cy="52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48281-263E-AD1B-787D-17A094FF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063B3-E1ED-374D-F006-478D2167E604}"/>
              </a:ext>
            </a:extLst>
          </p:cNvPr>
          <p:cNvSpPr txBox="1"/>
          <p:nvPr/>
        </p:nvSpPr>
        <p:spPr>
          <a:xfrm>
            <a:off x="2732938" y="-203769"/>
            <a:ext cx="644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TV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12EE5-547A-0F6B-2526-919B049122DE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7C4CF-6B50-2253-934E-47056A4BE0B2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CEB964-5127-F7EF-0023-5272CFC22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829" y="510977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FD30D4-395C-05B0-1658-4A8A55CDCC4D}"/>
              </a:ext>
            </a:extLst>
          </p:cNvPr>
          <p:cNvSpPr txBox="1"/>
          <p:nvPr/>
        </p:nvSpPr>
        <p:spPr>
          <a:xfrm>
            <a:off x="4791635" y="2695224"/>
            <a:ext cx="7085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Texas football legend quarterbacked the SMU Mustangs and the Dallas Cowboys.  He went on to co-host Monday Night Football.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Roger Staubach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Don Meredith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Patrick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Mahomes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D64969-D696-52B5-4709-09FA5F5D3E77}"/>
              </a:ext>
            </a:extLst>
          </p:cNvPr>
          <p:cNvCxnSpPr>
            <a:cxnSpLocks/>
          </p:cNvCxnSpPr>
          <p:nvPr/>
        </p:nvCxnSpPr>
        <p:spPr>
          <a:xfrm flipH="1">
            <a:off x="8834739" y="5276160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holding a microphone&#10;&#10;Description automatically generated">
            <a:extLst>
              <a:ext uri="{FF2B5EF4-FFF2-40B4-BE49-F238E27FC236}">
                <a16:creationId xmlns:a16="http://schemas.microsoft.com/office/drawing/2014/main" id="{1EB0B613-89D0-6217-786D-E1AA2A80A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297"/>
            <a:ext cx="4044783" cy="54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9CE5-E005-E4AA-D985-94A902F2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5C108-0AFD-5006-518C-AE3F67F2B212}"/>
              </a:ext>
            </a:extLst>
          </p:cNvPr>
          <p:cNvSpPr txBox="1"/>
          <p:nvPr/>
        </p:nvSpPr>
        <p:spPr>
          <a:xfrm>
            <a:off x="2184744" y="-203769"/>
            <a:ext cx="754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981EF-9610-9B88-2FEA-CF56A9B5E7B6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06C0-6527-C244-3BD6-BC485113D7AE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032B43-7835-1716-FE81-22C574CE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4AF09-A6F7-9FA7-5AE2-84EEA7869835}"/>
              </a:ext>
            </a:extLst>
          </p:cNvPr>
          <p:cNvSpPr txBox="1"/>
          <p:nvPr/>
        </p:nvSpPr>
        <p:spPr>
          <a:xfrm>
            <a:off x="5465135" y="2554397"/>
            <a:ext cx="6133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top-selling movie was a comedy about a</a:t>
            </a:r>
          </a:p>
          <a:p>
            <a:r>
              <a:rPr lang="en-US" sz="2400" dirty="0"/>
              <a:t>group  that exterminated “para-</a:t>
            </a:r>
            <a:r>
              <a:rPr lang="en-US" sz="2400" dirty="0" err="1"/>
              <a:t>normal”s</a:t>
            </a:r>
            <a:r>
              <a:rPr lang="en-US" sz="2400" dirty="0"/>
              <a:t>.  Several of the characters starred on or wrote for Saturday Night Live.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2001 a Space Odyssey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Star Trek III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Ghostbusters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A304CA-E688-20DC-6084-DD463E2FCAB8}"/>
              </a:ext>
            </a:extLst>
          </p:cNvPr>
          <p:cNvCxnSpPr>
            <a:cxnSpLocks/>
          </p:cNvCxnSpPr>
          <p:nvPr/>
        </p:nvCxnSpPr>
        <p:spPr>
          <a:xfrm flipH="1">
            <a:off x="8758610" y="6608924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men wearing clothing&#10;&#10;Description automatically generated">
            <a:extLst>
              <a:ext uri="{FF2B5EF4-FFF2-40B4-BE49-F238E27FC236}">
                <a16:creationId xmlns:a16="http://schemas.microsoft.com/office/drawing/2014/main" id="{7F4AB812-B507-6DEC-CA86-DF2F607B1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26" y="2470017"/>
            <a:ext cx="5790768" cy="43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A459-066B-CB09-4324-D2F522FA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F8D5B-D561-1678-071C-BBD1C97B0A48}"/>
              </a:ext>
            </a:extLst>
          </p:cNvPr>
          <p:cNvSpPr txBox="1"/>
          <p:nvPr/>
        </p:nvSpPr>
        <p:spPr>
          <a:xfrm>
            <a:off x="2184744" y="-203769"/>
            <a:ext cx="754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A4794-348C-F30F-1A87-64596E4CAA19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90C2F-37B9-5A7D-3A18-1910E7E19E97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EA83A5-B59C-7798-B5A3-F6788402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AB068-B8CC-299B-076A-15702A5BAE53}"/>
              </a:ext>
            </a:extLst>
          </p:cNvPr>
          <p:cNvSpPr txBox="1"/>
          <p:nvPr/>
        </p:nvSpPr>
        <p:spPr>
          <a:xfrm>
            <a:off x="5337544" y="2749919"/>
            <a:ext cx="61333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Arnold Schwarzenegger starred in the title role as a cyborg assassin.  </a:t>
            </a:r>
          </a:p>
          <a:p>
            <a:r>
              <a:rPr lang="en-US" sz="2400" dirty="0"/>
              <a:t>          His famous line was “I’ll be </a:t>
            </a:r>
            <a:r>
              <a:rPr lang="en-US" sz="2400" dirty="0" err="1"/>
              <a:t>baaaack</a:t>
            </a:r>
            <a:r>
              <a:rPr lang="en-US" sz="2400" dirty="0"/>
              <a:t> …”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Dune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Independence Day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Terminator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A245A9-BF5B-0CA4-3E19-6DE27E610F5F}"/>
              </a:ext>
            </a:extLst>
          </p:cNvPr>
          <p:cNvCxnSpPr>
            <a:cxnSpLocks/>
          </p:cNvCxnSpPr>
          <p:nvPr/>
        </p:nvCxnSpPr>
        <p:spPr>
          <a:xfrm flipH="1">
            <a:off x="8232396" y="6391745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holding an object&#10;&#10;Description automatically generated">
            <a:extLst>
              <a:ext uri="{FF2B5EF4-FFF2-40B4-BE49-F238E27FC236}">
                <a16:creationId xmlns:a16="http://schemas.microsoft.com/office/drawing/2014/main" id="{11390AFA-B92A-317F-FDA2-A0E2359DD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0"/>
          <a:stretch/>
        </p:blipFill>
        <p:spPr>
          <a:xfrm>
            <a:off x="448325" y="1754372"/>
            <a:ext cx="4575572" cy="54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285010"/>
            <a:ext cx="11230231" cy="554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1" y="5301262"/>
            <a:ext cx="4845994" cy="12603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4821383"/>
            <a:ext cx="2220642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4995-7B99-4268-0ECE-458C35362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59393-D8D2-BEB9-6156-B3807A5A1B29}"/>
              </a:ext>
            </a:extLst>
          </p:cNvPr>
          <p:cNvSpPr txBox="1"/>
          <p:nvPr/>
        </p:nvSpPr>
        <p:spPr>
          <a:xfrm>
            <a:off x="2184744" y="-203769"/>
            <a:ext cx="754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Scoreboard Quiz – 1984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DD83B-323B-1E89-084E-1AC65EFDFAF7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B5FD-CE46-2A88-B65B-5B132810BBFB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E0B387-F6C2-B2FD-367E-E1E5C5B3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9DC1C-FEFC-1768-B36F-78C2E2044F31}"/>
              </a:ext>
            </a:extLst>
          </p:cNvPr>
          <p:cNvSpPr txBox="1"/>
          <p:nvPr/>
        </p:nvSpPr>
        <p:spPr>
          <a:xfrm>
            <a:off x="5656520" y="2749919"/>
            <a:ext cx="58143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Robert Redford stars as an unknown middle-aged rookie outfielder that comes to play major league baseball for the NY Knights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The Natural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Ball Four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Bull Durham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5431D7-E620-EFD9-F1E2-C40B5F86CB81}"/>
              </a:ext>
            </a:extLst>
          </p:cNvPr>
          <p:cNvCxnSpPr>
            <a:cxnSpLocks/>
          </p:cNvCxnSpPr>
          <p:nvPr/>
        </p:nvCxnSpPr>
        <p:spPr>
          <a:xfrm flipH="1">
            <a:off x="8349355" y="4163436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erson holding a baseball bat&#10;&#10;Description automatically generated">
            <a:extLst>
              <a:ext uri="{FF2B5EF4-FFF2-40B4-BE49-F238E27FC236}">
                <a16:creationId xmlns:a16="http://schemas.microsoft.com/office/drawing/2014/main" id="{064FC43F-10EE-1AAC-34C2-0245482FB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9142"/>
          <a:stretch/>
        </p:blipFill>
        <p:spPr>
          <a:xfrm>
            <a:off x="300313" y="2111592"/>
            <a:ext cx="5228615" cy="47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949" y="9638"/>
            <a:ext cx="8677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1984 Sporting News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684431"/>
            <a:ext cx="4465782" cy="446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5" y="1924050"/>
            <a:ext cx="280416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1171575"/>
            <a:ext cx="2976563" cy="3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23" y="0"/>
            <a:ext cx="491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Super Bowl XVIII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6F8F8-EA2D-3DD8-E615-4B071ECAD3CC}"/>
              </a:ext>
            </a:extLst>
          </p:cNvPr>
          <p:cNvSpPr txBox="1"/>
          <p:nvPr/>
        </p:nvSpPr>
        <p:spPr>
          <a:xfrm>
            <a:off x="644307" y="5469760"/>
            <a:ext cx="6896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Played on January 22 at </a:t>
            </a:r>
            <a:r>
              <a:rPr lang="en-US" sz="5400" b="1" dirty="0"/>
              <a:t>Tampa Stadium</a:t>
            </a:r>
          </a:p>
          <a:p>
            <a:pPr algn="ctr"/>
            <a:endParaRPr lang="en-US" dirty="0"/>
          </a:p>
        </p:txBody>
      </p:sp>
      <p:pic>
        <p:nvPicPr>
          <p:cNvPr id="4" name="Picture 3" descr="A logo of a football team&#10;&#10;Description automatically generated">
            <a:extLst>
              <a:ext uri="{FF2B5EF4-FFF2-40B4-BE49-F238E27FC236}">
                <a16:creationId xmlns:a16="http://schemas.microsoft.com/office/drawing/2014/main" id="{3F071385-858E-A003-EC83-4F30234C5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06" y="0"/>
            <a:ext cx="2626114" cy="2615609"/>
          </a:xfrm>
          <a:prstGeom prst="rect">
            <a:avLst/>
          </a:prstGeom>
        </p:spPr>
      </p:pic>
      <p:pic>
        <p:nvPicPr>
          <p:cNvPr id="6" name="Picture 5" descr="A round red and yellow logo&#10;&#10;Description automatically generated">
            <a:extLst>
              <a:ext uri="{FF2B5EF4-FFF2-40B4-BE49-F238E27FC236}">
                <a16:creationId xmlns:a16="http://schemas.microsoft.com/office/drawing/2014/main" id="{3F7E5589-3BB4-8334-BECD-B2EE12CC3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48" y="4033764"/>
            <a:ext cx="2871991" cy="2871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08BE53-FBE9-E8A3-CD78-0EE4B2E9509D}"/>
              </a:ext>
            </a:extLst>
          </p:cNvPr>
          <p:cNvSpPr txBox="1"/>
          <p:nvPr/>
        </p:nvSpPr>
        <p:spPr>
          <a:xfrm>
            <a:off x="10133677" y="2541181"/>
            <a:ext cx="18293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38</a:t>
            </a:r>
          </a:p>
          <a:p>
            <a:pPr algn="ctr"/>
            <a:r>
              <a:rPr lang="en-US" sz="4800" dirty="0"/>
              <a:t> to</a:t>
            </a:r>
          </a:p>
          <a:p>
            <a:r>
              <a:rPr lang="en-US" sz="4800" b="1" dirty="0"/>
              <a:t>         </a:t>
            </a:r>
            <a:r>
              <a:rPr lang="en-US" sz="6000" b="1" dirty="0"/>
              <a:t>9</a:t>
            </a:r>
          </a:p>
        </p:txBody>
      </p:sp>
      <p:pic>
        <p:nvPicPr>
          <p:cNvPr id="5" name="Picture 4" descr="Aerial view of a stadium full of people&#10;&#10;Description automatically generated">
            <a:extLst>
              <a:ext uri="{FF2B5EF4-FFF2-40B4-BE49-F238E27FC236}">
                <a16:creationId xmlns:a16="http://schemas.microsoft.com/office/drawing/2014/main" id="{96809615-123B-458F-4732-3D44265E1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7" y="897415"/>
            <a:ext cx="7240389" cy="4760256"/>
          </a:xfrm>
          <a:prstGeom prst="rect">
            <a:avLst/>
          </a:prstGeom>
        </p:spPr>
      </p:pic>
      <p:pic>
        <p:nvPicPr>
          <p:cNvPr id="9" name="Picture 8" descr="A football player in a jersey&#10;&#10;Description automatically generated">
            <a:extLst>
              <a:ext uri="{FF2B5EF4-FFF2-40B4-BE49-F238E27FC236}">
                <a16:creationId xmlns:a16="http://schemas.microsoft.com/office/drawing/2014/main" id="{46518C91-BB01-76F6-5171-429FD9D90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8" y="208023"/>
            <a:ext cx="3802222" cy="5261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D8F96-5722-DA56-AC10-0591E69B8603}"/>
              </a:ext>
            </a:extLst>
          </p:cNvPr>
          <p:cNvSpPr txBox="1"/>
          <p:nvPr/>
        </p:nvSpPr>
        <p:spPr>
          <a:xfrm>
            <a:off x="1403498" y="6353366"/>
            <a:ext cx="488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https://www.youtube.com/watch?v=SosBTeyH0ag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42F1-B559-9FAE-5A87-7C2FA27B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uck driving on a snowy road&#10;&#10;Description automatically generated">
            <a:extLst>
              <a:ext uri="{FF2B5EF4-FFF2-40B4-BE49-F238E27FC236}">
                <a16:creationId xmlns:a16="http://schemas.microsoft.com/office/drawing/2014/main" id="{7D35F115-6BC9-50D0-E7C1-88FDC8BDA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641" y="1040007"/>
            <a:ext cx="5486400" cy="3712464"/>
          </a:xfrm>
          <a:prstGeom prst="rect">
            <a:avLst/>
          </a:prstGeom>
        </p:spPr>
      </p:pic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09DF511F-456E-7214-A456-07C09051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9026" y="-509765"/>
            <a:ext cx="13087512" cy="8377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BCF93-5EF8-7C2A-E3B7-E931083A1355}"/>
              </a:ext>
            </a:extLst>
          </p:cNvPr>
          <p:cNvSpPr txBox="1"/>
          <p:nvPr/>
        </p:nvSpPr>
        <p:spPr>
          <a:xfrm>
            <a:off x="6343675" y="41872"/>
            <a:ext cx="4875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The NFL’s Colts</a:t>
            </a:r>
          </a:p>
          <a:p>
            <a:endParaRPr lang="en-US" sz="3600" dirty="0"/>
          </a:p>
        </p:txBody>
      </p:sp>
      <p:pic>
        <p:nvPicPr>
          <p:cNvPr id="4" name="Picture 3" descr="A blue horseshoe with black background&#10;&#10;Description automatically generated">
            <a:extLst>
              <a:ext uri="{FF2B5EF4-FFF2-40B4-BE49-F238E27FC236}">
                <a16:creationId xmlns:a16="http://schemas.microsoft.com/office/drawing/2014/main" id="{20D78731-F1D6-28A1-8A1E-241071F7C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t="1417" r="21349" b="-1417"/>
          <a:stretch/>
        </p:blipFill>
        <p:spPr>
          <a:xfrm>
            <a:off x="2332005" y="2667089"/>
            <a:ext cx="1009399" cy="91124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9E12EB9-D6EF-9D29-820D-C85BFC2EA4E8}"/>
              </a:ext>
            </a:extLst>
          </p:cNvPr>
          <p:cNvSpPr/>
          <p:nvPr/>
        </p:nvSpPr>
        <p:spPr>
          <a:xfrm rot="3921961">
            <a:off x="3478367" y="24070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30F2AB-D7BC-6160-2D8D-8390AEA8354A}"/>
              </a:ext>
            </a:extLst>
          </p:cNvPr>
          <p:cNvSpPr/>
          <p:nvPr/>
        </p:nvSpPr>
        <p:spPr>
          <a:xfrm rot="21420988" flipH="1">
            <a:off x="1232850" y="2920304"/>
            <a:ext cx="93728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7AF7D-0CC4-E65F-3588-430BF4211E36}"/>
              </a:ext>
            </a:extLst>
          </p:cNvPr>
          <p:cNvSpPr txBox="1"/>
          <p:nvPr/>
        </p:nvSpPr>
        <p:spPr>
          <a:xfrm>
            <a:off x="4988884" y="4947940"/>
            <a:ext cx="7315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Moved from Baltimore to Indianapolis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Overnite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4237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6A6A-01FB-7B58-2603-EA58ADAEC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35F31-F165-3C5F-022D-63508C41ACD5}"/>
              </a:ext>
            </a:extLst>
          </p:cNvPr>
          <p:cNvSpPr txBox="1"/>
          <p:nvPr/>
        </p:nvSpPr>
        <p:spPr>
          <a:xfrm>
            <a:off x="-152399" y="0"/>
            <a:ext cx="11975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Summer Olympics held in Los Angeles</a:t>
            </a:r>
          </a:p>
          <a:p>
            <a:endParaRPr 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012C4C-A010-B7F9-928A-7CD1BBAC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9" y="802459"/>
            <a:ext cx="9317664" cy="61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044" y="148287"/>
            <a:ext cx="11971176" cy="1861488"/>
          </a:xfrm>
        </p:spPr>
        <p:txBody>
          <a:bodyPr>
            <a:normAutofit/>
          </a:bodyPr>
          <a:lstStyle/>
          <a:p>
            <a:r>
              <a:rPr lang="en-US" sz="6600" b="1" dirty="0"/>
              <a:t>The Year in Baseball:   </a:t>
            </a:r>
            <a:r>
              <a:rPr lang="en-US" sz="8800" b="1" dirty="0"/>
              <a:t>1984</a:t>
            </a:r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4" y="2406177"/>
            <a:ext cx="2879799" cy="28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9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859" y="6186875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.284   27 HR   116 RBI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4345" y="5988074"/>
            <a:ext cx="52817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17 – 9,  2.60 ERA,</a:t>
            </a:r>
            <a:r>
              <a:rPr lang="en-US" sz="3600" b="1" dirty="0"/>
              <a:t>  276 K</a:t>
            </a:r>
          </a:p>
          <a:p>
            <a:pPr algn="ctr"/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23669" y="399704"/>
            <a:ext cx="24311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1984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Rookies</a:t>
            </a:r>
          </a:p>
          <a:p>
            <a:pPr algn="ctr"/>
            <a:r>
              <a:rPr lang="en-US" sz="5400" b="1" dirty="0"/>
              <a:t>of the</a:t>
            </a:r>
          </a:p>
          <a:p>
            <a:pPr algn="ctr"/>
            <a:r>
              <a:rPr lang="en-US" sz="5400" b="1" dirty="0"/>
              <a:t>Year</a:t>
            </a:r>
          </a:p>
        </p:txBody>
      </p:sp>
      <p:pic>
        <p:nvPicPr>
          <p:cNvPr id="8" name="Picture 7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1B1F1B67-D0F6-311E-D744-33029EE1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0" y="212651"/>
            <a:ext cx="4081428" cy="5790401"/>
          </a:xfrm>
          <a:prstGeom prst="rect">
            <a:avLst/>
          </a:prstGeom>
        </p:spPr>
      </p:pic>
      <p:pic>
        <p:nvPicPr>
          <p:cNvPr id="10" name="Picture 9" descr="A baseball player in a baseball uniform&#10;&#10;Description automatically generated">
            <a:extLst>
              <a:ext uri="{FF2B5EF4-FFF2-40B4-BE49-F238E27FC236}">
                <a16:creationId xmlns:a16="http://schemas.microsoft.com/office/drawing/2014/main" id="{D3A803AE-12DE-C743-D69C-44994F2A9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61" y="212650"/>
            <a:ext cx="4148709" cy="57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49" y="6051469"/>
            <a:ext cx="565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32 saves, 1.92 ERA, </a:t>
            </a:r>
            <a:r>
              <a:rPr lang="en-US" sz="3600" b="1" dirty="0"/>
              <a:t>80 games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0418" y="483366"/>
            <a:ext cx="35485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1984</a:t>
            </a:r>
          </a:p>
          <a:p>
            <a:pPr algn="ctr"/>
            <a:r>
              <a:rPr lang="en-US" sz="6600" b="1" dirty="0"/>
              <a:t>Cy Young </a:t>
            </a:r>
          </a:p>
          <a:p>
            <a:pPr algn="ctr"/>
            <a:r>
              <a:rPr lang="en-US" sz="6600" b="1" dirty="0"/>
              <a:t>Winners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789A3-C6BC-BE47-0DF3-D960FC6BEC6B}"/>
              </a:ext>
            </a:extLst>
          </p:cNvPr>
          <p:cNvSpPr txBox="1"/>
          <p:nvPr/>
        </p:nvSpPr>
        <p:spPr>
          <a:xfrm>
            <a:off x="6635555" y="6084774"/>
            <a:ext cx="538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16-1 (NL),  3.64 ERA,  244 IP</a:t>
            </a:r>
          </a:p>
        </p:txBody>
      </p:sp>
      <p:pic>
        <p:nvPicPr>
          <p:cNvPr id="3" name="Picture 2" descr="A baseball player throwing a baseball&#10;&#10;Description automatically generated">
            <a:extLst>
              <a:ext uri="{FF2B5EF4-FFF2-40B4-BE49-F238E27FC236}">
                <a16:creationId xmlns:a16="http://schemas.microsoft.com/office/drawing/2014/main" id="{E2922F25-0EC9-471A-98E2-164C47675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14" y="85908"/>
            <a:ext cx="4387038" cy="5861370"/>
          </a:xfrm>
          <a:prstGeom prst="rect">
            <a:avLst/>
          </a:prstGeom>
        </p:spPr>
      </p:pic>
      <p:pic>
        <p:nvPicPr>
          <p:cNvPr id="6" name="Picture 5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6DCB52BB-8B39-7961-B595-1F3242334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2"/>
            <a:ext cx="4287838" cy="59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247" y="2074679"/>
            <a:ext cx="5801749" cy="88277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1984 </a:t>
            </a:r>
            <a:br>
              <a:rPr lang="en-US" sz="6600" b="1" dirty="0"/>
            </a:br>
            <a:r>
              <a:rPr lang="en-US" sz="6600" b="1" dirty="0"/>
              <a:t>Most</a:t>
            </a:r>
            <a:br>
              <a:rPr lang="en-US" sz="6600" b="1" dirty="0"/>
            </a:br>
            <a:r>
              <a:rPr lang="en-US" sz="6600" b="1" dirty="0"/>
              <a:t>Valuable</a:t>
            </a:r>
            <a:br>
              <a:rPr lang="en-US" sz="6600" b="1" dirty="0"/>
            </a:br>
            <a:r>
              <a:rPr lang="en-US" sz="6600" b="1" dirty="0"/>
              <a:t>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0472" y="6140709"/>
            <a:ext cx="39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0471" y="6002209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.314 , 19HR, </a:t>
            </a:r>
            <a:r>
              <a:rPr lang="en-US" sz="3600" b="1" dirty="0"/>
              <a:t>114 R</a:t>
            </a:r>
          </a:p>
        </p:txBody>
      </p:sp>
      <p:pic>
        <p:nvPicPr>
          <p:cNvPr id="5" name="Picture 4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E0EF49FE-EB9E-D4D1-9AB7-CB3E60BEA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4"/>
            <a:ext cx="4287838" cy="5980406"/>
          </a:xfrm>
          <a:prstGeom prst="rect">
            <a:avLst/>
          </a:prstGeom>
        </p:spPr>
      </p:pic>
      <p:pic>
        <p:nvPicPr>
          <p:cNvPr id="7" name="Picture 6" descr="A baseball player in a uniform&#10;&#10;Description automatically generated">
            <a:extLst>
              <a:ext uri="{FF2B5EF4-FFF2-40B4-BE49-F238E27FC236}">
                <a16:creationId xmlns:a16="http://schemas.microsoft.com/office/drawing/2014/main" id="{C79012F5-52B5-DFE7-35DC-BF849B2A2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1" y="169678"/>
            <a:ext cx="4018175" cy="56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5081954"/>
            <a:ext cx="10515600" cy="1026238"/>
          </a:xfrm>
        </p:spPr>
        <p:txBody>
          <a:bodyPr/>
          <a:lstStyle/>
          <a:p>
            <a:pPr algn="ctr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Inning Stretch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539496"/>
            <a:ext cx="11473839" cy="4187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628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4664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2272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9832" y="790280"/>
            <a:ext cx="1166080" cy="10385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0288" y="204041"/>
            <a:ext cx="4952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Favorite Teams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1579417"/>
            <a:ext cx="6971489" cy="448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7" y="1620983"/>
            <a:ext cx="3657600" cy="3657600"/>
          </a:xfrm>
          <a:prstGeom prst="rect">
            <a:avLst/>
          </a:prstGeom>
        </p:spPr>
      </p:pic>
      <p:pic>
        <p:nvPicPr>
          <p:cNvPr id="7" name="Picture 6" descr="A logo of a san antonio spurs&#10;&#10;Description automatically generated">
            <a:extLst>
              <a:ext uri="{FF2B5EF4-FFF2-40B4-BE49-F238E27FC236}">
                <a16:creationId xmlns:a16="http://schemas.microsoft.com/office/drawing/2014/main" id="{F3B66D9C-7781-F582-3874-D7CA988A6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7" y="1485261"/>
            <a:ext cx="4874047" cy="4221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DD409-775D-1F24-D71F-C34F4319291A}"/>
              </a:ext>
            </a:extLst>
          </p:cNvPr>
          <p:cNvSpPr txBox="1"/>
          <p:nvPr/>
        </p:nvSpPr>
        <p:spPr>
          <a:xfrm>
            <a:off x="5935815" y="5372739"/>
            <a:ext cx="4635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Basketball !</a:t>
            </a:r>
          </a:p>
        </p:txBody>
      </p:sp>
    </p:spTree>
    <p:extLst>
      <p:ext uri="{BB962C8B-B14F-4D97-AF65-F5344CB8AC3E}">
        <p14:creationId xmlns:p14="http://schemas.microsoft.com/office/powerpoint/2010/main" val="18034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79671"/>
            <a:ext cx="6237961" cy="2276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90466" y="173737"/>
            <a:ext cx="5486400" cy="61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0466" y="3831336"/>
            <a:ext cx="54221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“Take Me Out to the Ballgame”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764"/>
            <a:ext cx="6291072" cy="4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“Deep in the Heart of Texas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211" y="6108192"/>
            <a:ext cx="4847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https://www.youtube.com/watch?v=rcrK0U7RDIk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“Do the Hokey Pokey”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23" y="6052208"/>
            <a:ext cx="491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https://www.youtube.com/watch?v=vpharBeg9XA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69A1-AB78-52F1-892D-3BB00F8C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08F8D6-04F5-07FD-5FF0-554D98E9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16" y="5301930"/>
            <a:ext cx="102227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“El </a:t>
            </a:r>
            <a:r>
              <a:rPr lang="en-US" dirty="0" err="1"/>
              <a:t>baile</a:t>
            </a:r>
            <a:r>
              <a:rPr lang="en-US" dirty="0"/>
              <a:t> del sombrero </a:t>
            </a:r>
            <a:r>
              <a:rPr lang="en-US" dirty="0" err="1"/>
              <a:t>mexicano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D89B8-ED8C-FC8E-0507-D3F9227469EC}"/>
              </a:ext>
            </a:extLst>
          </p:cNvPr>
          <p:cNvSpPr txBox="1"/>
          <p:nvPr/>
        </p:nvSpPr>
        <p:spPr>
          <a:xfrm>
            <a:off x="2994523" y="6052208"/>
            <a:ext cx="5018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https://www.youtube.com/watch?v=XgRMRfQgslM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baseball stadium with a diamond and green grass field&#10;&#10;Description automatically generated">
            <a:extLst>
              <a:ext uri="{FF2B5EF4-FFF2-40B4-BE49-F238E27FC236}">
                <a16:creationId xmlns:a16="http://schemas.microsoft.com/office/drawing/2014/main" id="{4AD75C6B-D2AA-87AF-A28E-04859632D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164"/>
            <a:ext cx="8523432" cy="4794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1F6B5-C10A-2950-978B-B735285C24E3}"/>
              </a:ext>
            </a:extLst>
          </p:cNvPr>
          <p:cNvSpPr txBox="1"/>
          <p:nvPr/>
        </p:nvSpPr>
        <p:spPr>
          <a:xfrm>
            <a:off x="8441789" y="274164"/>
            <a:ext cx="38486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2025 Caribbean Series</a:t>
            </a:r>
          </a:p>
          <a:p>
            <a:pPr algn="ctr"/>
            <a:r>
              <a:rPr lang="en-US" sz="2400" dirty="0"/>
              <a:t>was held at: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Mexicali, Baja California, </a:t>
            </a:r>
          </a:p>
          <a:p>
            <a:pPr algn="ctr"/>
            <a:r>
              <a:rPr lang="en-US" sz="2400" b="1" dirty="0"/>
              <a:t>Mexico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at the stadium</a:t>
            </a:r>
          </a:p>
          <a:p>
            <a:pPr algn="ctr"/>
            <a:r>
              <a:rPr lang="en-US" sz="2400" b="1" i="1" dirty="0"/>
              <a:t>“El Nido de </a:t>
            </a:r>
            <a:r>
              <a:rPr lang="en-US" sz="2400" b="1" i="1" dirty="0" err="1"/>
              <a:t>los</a:t>
            </a:r>
            <a:r>
              <a:rPr lang="en-US" sz="2400" b="1" i="1" dirty="0"/>
              <a:t> Aguilas”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the Eagles’ Nest</a:t>
            </a:r>
          </a:p>
          <a:p>
            <a:pPr algn="ctr"/>
            <a:endParaRPr lang="en-US" sz="2400" dirty="0"/>
          </a:p>
          <a:p>
            <a:pPr algn="ctr"/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Escogido from the Dominican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Republic Won !</a:t>
            </a:r>
          </a:p>
        </p:txBody>
      </p:sp>
    </p:spTree>
    <p:extLst>
      <p:ext uri="{BB962C8B-B14F-4D97-AF65-F5344CB8AC3E}">
        <p14:creationId xmlns:p14="http://schemas.microsoft.com/office/powerpoint/2010/main" val="58865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96" y="0"/>
            <a:ext cx="10515600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1984 League Championships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0307" y="691152"/>
            <a:ext cx="361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Best 3-of-5 format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2089" y="2390441"/>
            <a:ext cx="3476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San Diego Padres</a:t>
            </a:r>
          </a:p>
          <a:p>
            <a:pPr algn="ctr"/>
            <a:r>
              <a:rPr lang="en-US" sz="3600" b="1" dirty="0"/>
              <a:t> won 3-2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5893" y="4713214"/>
            <a:ext cx="2783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Detroit Tigers</a:t>
            </a:r>
          </a:p>
          <a:p>
            <a:pPr algn="ctr"/>
            <a:r>
              <a:rPr lang="en-US" sz="3600" b="1" dirty="0"/>
              <a:t>Won 3-0</a:t>
            </a:r>
          </a:p>
        </p:txBody>
      </p:sp>
      <p:pic>
        <p:nvPicPr>
          <p:cNvPr id="7" name="Picture 6" descr="A cartoon character holding a bat&#10;&#10;Description automatically generated">
            <a:extLst>
              <a:ext uri="{FF2B5EF4-FFF2-40B4-BE49-F238E27FC236}">
                <a16:creationId xmlns:a16="http://schemas.microsoft.com/office/drawing/2014/main" id="{89D3363E-4B50-1F73-2BD2-BAEA22B00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/>
          <a:stretch/>
        </p:blipFill>
        <p:spPr>
          <a:xfrm>
            <a:off x="121708" y="1168792"/>
            <a:ext cx="3708599" cy="2927756"/>
          </a:xfrm>
          <a:prstGeom prst="rect">
            <a:avLst/>
          </a:prstGeom>
        </p:spPr>
      </p:pic>
      <p:pic>
        <p:nvPicPr>
          <p:cNvPr id="9" name="Picture 8" descr="A logo of a baseball team&#10;&#10;Description automatically generated">
            <a:extLst>
              <a:ext uri="{FF2B5EF4-FFF2-40B4-BE49-F238E27FC236}">
                <a16:creationId xmlns:a16="http://schemas.microsoft.com/office/drawing/2014/main" id="{038D777A-164B-19EC-31E7-66A486B03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1" y="1168792"/>
            <a:ext cx="2636674" cy="2636674"/>
          </a:xfrm>
          <a:prstGeom prst="rect">
            <a:avLst/>
          </a:prstGeom>
        </p:spPr>
      </p:pic>
      <p:pic>
        <p:nvPicPr>
          <p:cNvPr id="12" name="Picture 11" descr="A logo of a tiger&#10;&#10;Description automatically generated">
            <a:extLst>
              <a:ext uri="{FF2B5EF4-FFF2-40B4-BE49-F238E27FC236}">
                <a16:creationId xmlns:a16="http://schemas.microsoft.com/office/drawing/2014/main" id="{1D64CC58-AD67-F31A-20FB-6696EDD60E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t="17025" r="27917" b="7686"/>
          <a:stretch/>
        </p:blipFill>
        <p:spPr>
          <a:xfrm>
            <a:off x="121708" y="4154406"/>
            <a:ext cx="3190543" cy="2927756"/>
          </a:xfrm>
          <a:prstGeom prst="rect">
            <a:avLst/>
          </a:prstGeom>
        </p:spPr>
      </p:pic>
      <p:pic>
        <p:nvPicPr>
          <p:cNvPr id="14" name="Picture 13" descr="A blue and white sign with a crown and a blue and brown logo&#10;&#10;Description automatically generated">
            <a:extLst>
              <a:ext uri="{FF2B5EF4-FFF2-40B4-BE49-F238E27FC236}">
                <a16:creationId xmlns:a16="http://schemas.microsoft.com/office/drawing/2014/main" id="{E635A754-1F0F-1BC5-EA29-8F0BDCD9C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" b="-1"/>
          <a:stretch/>
        </p:blipFill>
        <p:spPr>
          <a:xfrm>
            <a:off x="8415368" y="3939812"/>
            <a:ext cx="3003999" cy="27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0317" y="162521"/>
            <a:ext cx="5380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1984 World Series</a:t>
            </a:r>
          </a:p>
        </p:txBody>
      </p:sp>
      <p:pic>
        <p:nvPicPr>
          <p:cNvPr id="2" name="Picture 1" descr="A logo of a tiger&#10;&#10;Description automatically generated">
            <a:extLst>
              <a:ext uri="{FF2B5EF4-FFF2-40B4-BE49-F238E27FC236}">
                <a16:creationId xmlns:a16="http://schemas.microsoft.com/office/drawing/2014/main" id="{E3C11224-503C-85DD-6D0C-441E0D2AB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t="17025" r="27917" b="7686"/>
          <a:stretch/>
        </p:blipFill>
        <p:spPr>
          <a:xfrm>
            <a:off x="254457" y="1404865"/>
            <a:ext cx="4411630" cy="4048269"/>
          </a:xfrm>
          <a:prstGeom prst="rect">
            <a:avLst/>
          </a:prstGeom>
        </p:spPr>
      </p:pic>
      <p:pic>
        <p:nvPicPr>
          <p:cNvPr id="5" name="Picture 4" descr="A cartoon character holding a bat&#10;&#10;Description automatically generated">
            <a:extLst>
              <a:ext uri="{FF2B5EF4-FFF2-40B4-BE49-F238E27FC236}">
                <a16:creationId xmlns:a16="http://schemas.microsoft.com/office/drawing/2014/main" id="{F5279AF1-8E3B-2985-91F1-F83D3E18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/>
          <a:stretch/>
        </p:blipFill>
        <p:spPr>
          <a:xfrm>
            <a:off x="6650099" y="1085851"/>
            <a:ext cx="5127956" cy="4048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0E2B6-5552-31AA-55FD-62D72BA741A3}"/>
              </a:ext>
            </a:extLst>
          </p:cNvPr>
          <p:cNvSpPr txBox="1"/>
          <p:nvPr/>
        </p:nvSpPr>
        <p:spPr>
          <a:xfrm>
            <a:off x="1254642" y="5332999"/>
            <a:ext cx="101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Detroit Tigers vs. San Diego Padres</a:t>
            </a:r>
          </a:p>
        </p:txBody>
      </p:sp>
    </p:spTree>
    <p:extLst>
      <p:ext uri="{BB962C8B-B14F-4D97-AF65-F5344CB8AC3E}">
        <p14:creationId xmlns:p14="http://schemas.microsoft.com/office/powerpoint/2010/main" val="4277628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80640" y="286843"/>
            <a:ext cx="211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Padres</a:t>
            </a:r>
          </a:p>
          <a:p>
            <a:endParaRPr lang="en-US" dirty="0"/>
          </a:p>
        </p:txBody>
      </p:sp>
      <p:pic>
        <p:nvPicPr>
          <p:cNvPr id="5" name="Picture 4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DDFCE4EB-5881-0DE3-DCDB-BECB646BA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500" r="3800" b="5500"/>
          <a:stretch/>
        </p:blipFill>
        <p:spPr>
          <a:xfrm>
            <a:off x="2742827" y="3338623"/>
            <a:ext cx="2584085" cy="3519376"/>
          </a:xfrm>
          <a:prstGeom prst="rect">
            <a:avLst/>
          </a:prstGeom>
        </p:spPr>
      </p:pic>
      <p:pic>
        <p:nvPicPr>
          <p:cNvPr id="7" name="Picture 6" descr="A baseball player with a bat&#10;&#10;Description automatically generated">
            <a:extLst>
              <a:ext uri="{FF2B5EF4-FFF2-40B4-BE49-F238E27FC236}">
                <a16:creationId xmlns:a16="http://schemas.microsoft.com/office/drawing/2014/main" id="{6E5C17CB-4539-C901-6838-80E04C67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02" y="-192314"/>
            <a:ext cx="2535855" cy="3530937"/>
          </a:xfrm>
          <a:prstGeom prst="rect">
            <a:avLst/>
          </a:prstGeom>
        </p:spPr>
      </p:pic>
      <p:pic>
        <p:nvPicPr>
          <p:cNvPr id="9" name="Picture 8" descr="A person wearing a baseball cap&#10;&#10;Description automatically generated">
            <a:extLst>
              <a:ext uri="{FF2B5EF4-FFF2-40B4-BE49-F238E27FC236}">
                <a16:creationId xmlns:a16="http://schemas.microsoft.com/office/drawing/2014/main" id="{2C54E67E-B56F-AFB4-2BEC-95BD54217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29" y="2753833"/>
            <a:ext cx="2900471" cy="4104167"/>
          </a:xfrm>
          <a:prstGeom prst="rect">
            <a:avLst/>
          </a:prstGeom>
        </p:spPr>
      </p:pic>
      <p:pic>
        <p:nvPicPr>
          <p:cNvPr id="11" name="Picture 10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F57CBC1C-1F75-3E13-3A87-0156F734D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2" y="3317327"/>
            <a:ext cx="2624608" cy="3561968"/>
          </a:xfrm>
          <a:prstGeom prst="rect">
            <a:avLst/>
          </a:prstGeom>
        </p:spPr>
      </p:pic>
      <p:pic>
        <p:nvPicPr>
          <p:cNvPr id="13" name="Picture 12" descr="A baseball player standing on a mound&#10;&#10;Description automatically generated">
            <a:extLst>
              <a:ext uri="{FF2B5EF4-FFF2-40B4-BE49-F238E27FC236}">
                <a16:creationId xmlns:a16="http://schemas.microsoft.com/office/drawing/2014/main" id="{A88C90F7-1E47-0E98-CFC7-C136BA2D1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5719" r="1690"/>
          <a:stretch/>
        </p:blipFill>
        <p:spPr>
          <a:xfrm>
            <a:off x="6245893" y="70759"/>
            <a:ext cx="2535855" cy="3561968"/>
          </a:xfrm>
          <a:prstGeom prst="rect">
            <a:avLst/>
          </a:prstGeom>
        </p:spPr>
      </p:pic>
      <p:pic>
        <p:nvPicPr>
          <p:cNvPr id="4" name="Picture 3" descr="A baseball card with a baseball bat">
            <a:extLst>
              <a:ext uri="{FF2B5EF4-FFF2-40B4-BE49-F238E27FC236}">
                <a16:creationId xmlns:a16="http://schemas.microsoft.com/office/drawing/2014/main" id="{62E76DC6-F062-2E9D-A738-8534D8608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0" y="-305783"/>
            <a:ext cx="2977438" cy="3938509"/>
          </a:xfrm>
          <a:prstGeom prst="rect">
            <a:avLst/>
          </a:prstGeom>
        </p:spPr>
      </p:pic>
      <p:pic>
        <p:nvPicPr>
          <p:cNvPr id="3" name="Picture 2" descr="A baseball player with a mustache&#10;&#10;Description automatically generated">
            <a:extLst>
              <a:ext uri="{FF2B5EF4-FFF2-40B4-BE49-F238E27FC236}">
                <a16:creationId xmlns:a16="http://schemas.microsoft.com/office/drawing/2014/main" id="{DB36D37F-7816-7E55-71B9-62F7A9EDF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4600" b="9010"/>
          <a:stretch/>
        </p:blipFill>
        <p:spPr>
          <a:xfrm>
            <a:off x="106190" y="3338623"/>
            <a:ext cx="2584085" cy="38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9222" y="1094618"/>
            <a:ext cx="1564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Tigers</a:t>
            </a:r>
          </a:p>
        </p:txBody>
      </p:sp>
      <p:pic>
        <p:nvPicPr>
          <p:cNvPr id="16" name="Picture 15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224FCBD6-2783-B7B5-5220-01A20ED2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448"/>
            <a:ext cx="2682539" cy="3740841"/>
          </a:xfrm>
          <a:prstGeom prst="rect">
            <a:avLst/>
          </a:prstGeom>
        </p:spPr>
      </p:pic>
      <p:pic>
        <p:nvPicPr>
          <p:cNvPr id="7" name="Picture 6" descr="A baseball card with a baseball bat&#10;&#10;Description automatically generated">
            <a:extLst>
              <a:ext uri="{FF2B5EF4-FFF2-40B4-BE49-F238E27FC236}">
                <a16:creationId xmlns:a16="http://schemas.microsoft.com/office/drawing/2014/main" id="{EAA861A6-33CC-D8E2-77E1-E53667B8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28682" r="14269" b="8992"/>
          <a:stretch/>
        </p:blipFill>
        <p:spPr>
          <a:xfrm>
            <a:off x="125854" y="-116956"/>
            <a:ext cx="2394062" cy="3461917"/>
          </a:xfrm>
          <a:prstGeom prst="rect">
            <a:avLst/>
          </a:prstGeom>
        </p:spPr>
      </p:pic>
      <p:pic>
        <p:nvPicPr>
          <p:cNvPr id="12" name="Picture 11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BA9D37F2-65F4-2383-374E-33F92F5B8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16" y="-116956"/>
            <a:ext cx="2485479" cy="3461917"/>
          </a:xfrm>
          <a:prstGeom prst="rect">
            <a:avLst/>
          </a:prstGeom>
        </p:spPr>
      </p:pic>
      <p:pic>
        <p:nvPicPr>
          <p:cNvPr id="18" name="Picture 17" descr="A person wearing a baseball hat&#10;&#10;Description automatically generated">
            <a:extLst>
              <a:ext uri="{FF2B5EF4-FFF2-40B4-BE49-F238E27FC236}">
                <a16:creationId xmlns:a16="http://schemas.microsoft.com/office/drawing/2014/main" id="{0283ABF0-F4C3-AB7C-3E6E-F089F1AC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05" y="2732751"/>
            <a:ext cx="2851662" cy="4018923"/>
          </a:xfrm>
          <a:prstGeom prst="rect">
            <a:avLst/>
          </a:prstGeom>
        </p:spPr>
      </p:pic>
      <p:pic>
        <p:nvPicPr>
          <p:cNvPr id="20" name="Picture 19" descr="A baseball player with a mustache&#10;&#10;Description automatically generated">
            <a:extLst>
              <a:ext uri="{FF2B5EF4-FFF2-40B4-BE49-F238E27FC236}">
                <a16:creationId xmlns:a16="http://schemas.microsoft.com/office/drawing/2014/main" id="{93B6B04A-E3C2-DC9B-9A23-CA45E3032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87" y="1616100"/>
            <a:ext cx="2547156" cy="3625799"/>
          </a:xfrm>
          <a:prstGeom prst="rect">
            <a:avLst/>
          </a:prstGeom>
        </p:spPr>
      </p:pic>
      <p:pic>
        <p:nvPicPr>
          <p:cNvPr id="21" name="Picture 20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1A7362EA-5D39-AA2A-56EF-5C3865A64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80" y="3344962"/>
            <a:ext cx="2547156" cy="35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02" y="182944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1984 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719A7-F00D-A023-7FB1-4A3F49BFBB3D}"/>
              </a:ext>
            </a:extLst>
          </p:cNvPr>
          <p:cNvSpPr txBox="1"/>
          <p:nvPr/>
        </p:nvSpPr>
        <p:spPr>
          <a:xfrm>
            <a:off x="7575215" y="1120568"/>
            <a:ext cx="3896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Jack Murphy Stadium – San Diego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Game 1 – October 9, 1984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Tigers 3 – Padres 2</a:t>
            </a:r>
          </a:p>
          <a:p>
            <a:r>
              <a:rPr lang="en-US" sz="2000" dirty="0"/>
              <a:t>Tigers LF Larry Herndon’s 2-run HR in the 5</a:t>
            </a:r>
            <a:r>
              <a:rPr lang="en-US" sz="2000" baseline="30000" dirty="0"/>
              <a:t>th</a:t>
            </a:r>
            <a:r>
              <a:rPr lang="en-US" sz="2000" dirty="0"/>
              <a:t> was the difference.  </a:t>
            </a:r>
          </a:p>
          <a:p>
            <a:r>
              <a:rPr lang="en-US" sz="2000" dirty="0"/>
              <a:t>Jack Morris pitched complete game for the win.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Game 2 – October 10</a:t>
            </a:r>
          </a:p>
          <a:p>
            <a:r>
              <a:rPr lang="en-US" sz="2000" b="1" dirty="0"/>
              <a:t>Padres 5– Tigers 3</a:t>
            </a:r>
          </a:p>
          <a:p>
            <a:r>
              <a:rPr lang="en-US" sz="2000" dirty="0"/>
              <a:t>Padres’ 11-hit attack knocked out Tigers starter Dan Petry in the 5th.  DH Kurt Bevacqua’s 3-run HR was the difference.</a:t>
            </a:r>
          </a:p>
          <a:p>
            <a:endParaRPr lang="en-US" dirty="0"/>
          </a:p>
          <a:p>
            <a:r>
              <a:rPr lang="en-US" b="1" dirty="0"/>
              <a:t>SERIES TIED AT ONE WIN EACH</a:t>
            </a:r>
          </a:p>
        </p:txBody>
      </p:sp>
      <p:pic>
        <p:nvPicPr>
          <p:cNvPr id="4" name="Picture 3" descr="A stadium with seats and a baseball field">
            <a:extLst>
              <a:ext uri="{FF2B5EF4-FFF2-40B4-BE49-F238E27FC236}">
                <a16:creationId xmlns:a16="http://schemas.microsoft.com/office/drawing/2014/main" id="{A62CA8BC-A5D7-37FB-8B80-4AB5AD0E3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6274"/>
            <a:ext cx="7442223" cy="6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4FEF6-E5DE-552C-7846-71E29D9A4F6A}"/>
              </a:ext>
            </a:extLst>
          </p:cNvPr>
          <p:cNvSpPr txBox="1"/>
          <p:nvPr/>
        </p:nvSpPr>
        <p:spPr>
          <a:xfrm>
            <a:off x="7889358" y="106326"/>
            <a:ext cx="43026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Tiger Stadium in Detroit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Game 3 – October 12</a:t>
            </a:r>
          </a:p>
          <a:p>
            <a:r>
              <a:rPr lang="en-US" b="1" dirty="0"/>
              <a:t>Tigers 5 – Padres 2</a:t>
            </a:r>
          </a:p>
          <a:p>
            <a:r>
              <a:rPr lang="en-US" dirty="0"/>
              <a:t>Tigers knock out SD starter Tim Lollar with a 4-run bottom of the 2</a:t>
            </a:r>
            <a:r>
              <a:rPr lang="en-US" baseline="30000" dirty="0"/>
              <a:t>nd</a:t>
            </a:r>
            <a:r>
              <a:rPr lang="en-US" dirty="0"/>
              <a:t>.  Trammel, Gibson, Herndon and  Castillo (2) all have RBIs.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Game 4 – October 13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/>
              <a:t>Tigers 4 – Padres 2</a:t>
            </a:r>
          </a:p>
          <a:p>
            <a:r>
              <a:rPr lang="en-US" dirty="0"/>
              <a:t>SS Alan Trammel hit 2 HR and drove in all 4 runs.  P Jack Morris threw another complete game for his  second win of the Series</a:t>
            </a:r>
            <a:endParaRPr lang="en-US" sz="1400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Game 5 – October 14</a:t>
            </a:r>
          </a:p>
          <a:p>
            <a:r>
              <a:rPr lang="en-US" b="1" dirty="0"/>
              <a:t>Tigers 8 – Padres 4</a:t>
            </a:r>
          </a:p>
          <a:p>
            <a:r>
              <a:rPr lang="en-US" dirty="0"/>
              <a:t>RF Kirk Gibson had two homers and 5 RBI to lead Tigers’ offense.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aseball stadium with people watching&#10;&#10;Description automatically generated">
            <a:extLst>
              <a:ext uri="{FF2B5EF4-FFF2-40B4-BE49-F238E27FC236}">
                <a16:creationId xmlns:a16="http://schemas.microsoft.com/office/drawing/2014/main" id="{70397CE9-C514-8732-2887-A2EF1743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9" y="446567"/>
            <a:ext cx="7781261" cy="5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E45D-04F4-6C27-D8E3-6D07DA11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C263C-AA93-3C27-B48A-78537A357F93}"/>
              </a:ext>
            </a:extLst>
          </p:cNvPr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red and black logo">
            <a:extLst>
              <a:ext uri="{FF2B5EF4-FFF2-40B4-BE49-F238E27FC236}">
                <a16:creationId xmlns:a16="http://schemas.microsoft.com/office/drawing/2014/main" id="{A5F56B29-7BBA-8921-A48F-93E1B4A67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03" y="2930986"/>
            <a:ext cx="4045689" cy="4045689"/>
          </a:xfrm>
          <a:prstGeom prst="rect">
            <a:avLst/>
          </a:prstGeom>
        </p:spPr>
      </p:pic>
      <p:pic>
        <p:nvPicPr>
          <p:cNvPr id="11" name="Picture 10" descr="A green eagle with a frisbee&#10;&#10;AI-generated content may be incorrect.">
            <a:extLst>
              <a:ext uri="{FF2B5EF4-FFF2-40B4-BE49-F238E27FC236}">
                <a16:creationId xmlns:a16="http://schemas.microsoft.com/office/drawing/2014/main" id="{7843584E-10F9-AF43-12AF-9B6DB201D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" y="3037479"/>
            <a:ext cx="4931249" cy="38205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E4FAE6-B66D-59DF-1C10-7DF22F0EA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3997" r="13463" b="22114"/>
          <a:stretch/>
        </p:blipFill>
        <p:spPr bwMode="auto">
          <a:xfrm>
            <a:off x="2466754" y="0"/>
            <a:ext cx="6481029" cy="31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8E144-74A8-09B3-BE63-70274E99421D}"/>
              </a:ext>
            </a:extLst>
          </p:cNvPr>
          <p:cNvSpPr txBox="1"/>
          <p:nvPr/>
        </p:nvSpPr>
        <p:spPr>
          <a:xfrm>
            <a:off x="3900523" y="4493753"/>
            <a:ext cx="3613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40 - 22</a:t>
            </a:r>
          </a:p>
        </p:txBody>
      </p:sp>
    </p:spTree>
    <p:extLst>
      <p:ext uri="{BB962C8B-B14F-4D97-AF65-F5344CB8AC3E}">
        <p14:creationId xmlns:p14="http://schemas.microsoft.com/office/powerpoint/2010/main" val="8647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A0CD8-E232-3978-2ECF-10EA57232846}"/>
              </a:ext>
            </a:extLst>
          </p:cNvPr>
          <p:cNvSpPr txBox="1"/>
          <p:nvPr/>
        </p:nvSpPr>
        <p:spPr>
          <a:xfrm>
            <a:off x="107989" y="108231"/>
            <a:ext cx="65407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/>
              <a:t>TIGERS WIN THE 1984 </a:t>
            </a:r>
          </a:p>
          <a:p>
            <a:pPr algn="ctr"/>
            <a:r>
              <a:rPr lang="en-US" sz="4000" b="1" dirty="0"/>
              <a:t>WORLD SERIES</a:t>
            </a:r>
          </a:p>
          <a:p>
            <a:pPr algn="ctr"/>
            <a:r>
              <a:rPr lang="en-US" sz="4000" b="1" dirty="0"/>
              <a:t>4 GAMES TO 1</a:t>
            </a:r>
          </a:p>
          <a:p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68512-1FDD-F575-0B09-95BC5D0D127E}"/>
              </a:ext>
            </a:extLst>
          </p:cNvPr>
          <p:cNvSpPr txBox="1"/>
          <p:nvPr/>
        </p:nvSpPr>
        <p:spPr>
          <a:xfrm>
            <a:off x="169235" y="279166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Tigers’ SS Alan Trammell was named World Series MVP.  </a:t>
            </a:r>
          </a:p>
        </p:txBody>
      </p:sp>
      <p:pic>
        <p:nvPicPr>
          <p:cNvPr id="5" name="Picture 4" descr="A baseball player on the cover of a magazine&#10;&#10;Description automatically generated">
            <a:extLst>
              <a:ext uri="{FF2B5EF4-FFF2-40B4-BE49-F238E27FC236}">
                <a16:creationId xmlns:a16="http://schemas.microsoft.com/office/drawing/2014/main" id="{1A83D796-4D53-D8FF-999D-7ED337C2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61" y="79562"/>
            <a:ext cx="5248939" cy="6975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BB0FE-974F-F9F2-C95F-8A825E4AB9BA}"/>
              </a:ext>
            </a:extLst>
          </p:cNvPr>
          <p:cNvSpPr txBox="1"/>
          <p:nvPr/>
        </p:nvSpPr>
        <p:spPr>
          <a:xfrm>
            <a:off x="772200" y="5950268"/>
            <a:ext cx="485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https://www.youtube.com/watch?v=x8-oWitrZQE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E4EB3-2A15-F074-EA59-85671A4B3055}"/>
              </a:ext>
            </a:extLst>
          </p:cNvPr>
          <p:cNvSpPr txBox="1"/>
          <p:nvPr/>
        </p:nvSpPr>
        <p:spPr>
          <a:xfrm>
            <a:off x="476476" y="4053548"/>
            <a:ext cx="561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Tigers’ Sparky Anderson becomes first-ever manager to win a World Series with both an AL and an NL team.</a:t>
            </a:r>
          </a:p>
        </p:txBody>
      </p:sp>
    </p:spTree>
    <p:extLst>
      <p:ext uri="{BB962C8B-B14F-4D97-AF65-F5344CB8AC3E}">
        <p14:creationId xmlns:p14="http://schemas.microsoft.com/office/powerpoint/2010/main" val="41425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055" y="4451331"/>
            <a:ext cx="487139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Extra Innings!</a:t>
            </a:r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52" y="52019"/>
            <a:ext cx="7744408" cy="43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5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392" y="0"/>
            <a:ext cx="6729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1984 Top Songs</a:t>
            </a:r>
          </a:p>
        </p:txBody>
      </p:sp>
      <p:pic>
        <p:nvPicPr>
          <p:cNvPr id="4" name="Picture 3" descr="A record player with a record player&#10;&#10;Description automatically generated">
            <a:extLst>
              <a:ext uri="{FF2B5EF4-FFF2-40B4-BE49-F238E27FC236}">
                <a16:creationId xmlns:a16="http://schemas.microsoft.com/office/drawing/2014/main" id="{B2C6CE7E-FB7B-D4F0-36C1-AC1310AAE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3" y="1441845"/>
            <a:ext cx="8595833" cy="49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8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B62F3-AB47-94DB-4CC1-692B7550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ord player with a record player&#10;&#10;Description automatically generated">
            <a:extLst>
              <a:ext uri="{FF2B5EF4-FFF2-40B4-BE49-F238E27FC236}">
                <a16:creationId xmlns:a16="http://schemas.microsoft.com/office/drawing/2014/main" id="{2C2A901B-F153-AABD-8D11-4E2EAB83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0"/>
            <a:ext cx="3648106" cy="208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A2A29A-0395-A625-B508-C8AA09B84CA5}"/>
              </a:ext>
            </a:extLst>
          </p:cNvPr>
          <p:cNvSpPr txBox="1"/>
          <p:nvPr/>
        </p:nvSpPr>
        <p:spPr>
          <a:xfrm>
            <a:off x="297712" y="6339259"/>
            <a:ext cx="496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https://www.youtube.com/watch?v=prdMsp-o1G0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group of people in uniform&#10;&#10;Description automatically generated">
            <a:extLst>
              <a:ext uri="{FF2B5EF4-FFF2-40B4-BE49-F238E27FC236}">
                <a16:creationId xmlns:a16="http://schemas.microsoft.com/office/drawing/2014/main" id="{6C67347B-E00B-E8AD-1066-04B2B4928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4474" b="7818"/>
          <a:stretch/>
        </p:blipFill>
        <p:spPr>
          <a:xfrm>
            <a:off x="3786331" y="195894"/>
            <a:ext cx="8346559" cy="61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4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0C133-956C-55E6-79E4-F73111A3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ord player with a record player&#10;&#10;Description automatically generated">
            <a:extLst>
              <a:ext uri="{FF2B5EF4-FFF2-40B4-BE49-F238E27FC236}">
                <a16:creationId xmlns:a16="http://schemas.microsoft.com/office/drawing/2014/main" id="{0EBB736C-E9DA-2109-542D-4AD7FADC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21"/>
            <a:ext cx="3648106" cy="208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DB118-8772-65EA-284F-B3584FCB348E}"/>
              </a:ext>
            </a:extLst>
          </p:cNvPr>
          <p:cNvSpPr txBox="1"/>
          <p:nvPr/>
        </p:nvSpPr>
        <p:spPr>
          <a:xfrm>
            <a:off x="297712" y="6339259"/>
            <a:ext cx="4960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https://www.youtube.com/watch?v=CE5EQvdR_ko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8C84A6F9-7A6F-E3A3-0AB1-2E3CD4A99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05" y="318977"/>
            <a:ext cx="8696295" cy="5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4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8024-480A-5B9F-8D9C-656412C2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ord player with a record player&#10;&#10;Description automatically generated">
            <a:extLst>
              <a:ext uri="{FF2B5EF4-FFF2-40B4-BE49-F238E27FC236}">
                <a16:creationId xmlns:a16="http://schemas.microsoft.com/office/drawing/2014/main" id="{7664397A-3654-066C-643A-AA5ED8E8F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0"/>
            <a:ext cx="3648106" cy="208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374C7-A91C-4337-94E9-EC2198189498}"/>
              </a:ext>
            </a:extLst>
          </p:cNvPr>
          <p:cNvSpPr txBox="1"/>
          <p:nvPr/>
        </p:nvSpPr>
        <p:spPr>
          <a:xfrm>
            <a:off x="414669" y="5784112"/>
            <a:ext cx="510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https://www.youtube.com/watch?v=q0vd6D-WmGo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holding a red telephone&#10;&#10;Description automatically generated">
            <a:extLst>
              <a:ext uri="{FF2B5EF4-FFF2-40B4-BE49-F238E27FC236}">
                <a16:creationId xmlns:a16="http://schemas.microsoft.com/office/drawing/2014/main" id="{53DCDB72-98DE-EDA9-D593-777544E43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" t="7872" r="3612" b="9435"/>
          <a:stretch/>
        </p:blipFill>
        <p:spPr>
          <a:xfrm>
            <a:off x="6091318" y="432619"/>
            <a:ext cx="5018567" cy="59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80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" y="90199"/>
            <a:ext cx="11430000" cy="421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59" y="4310136"/>
            <a:ext cx="111754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i="1" dirty="0">
                <a:latin typeface="Impact" panose="020B0806030902050204" pitchFamily="34" charset="0"/>
              </a:rPr>
              <a:t>Thanks!!</a:t>
            </a:r>
          </a:p>
          <a:p>
            <a:pPr algn="ctr"/>
            <a:r>
              <a:rPr lang="en-US" sz="6600" i="1" dirty="0">
                <a:latin typeface="Impact" panose="020B0806030902050204" pitchFamily="34" charset="0"/>
              </a:rPr>
              <a:t>We’ll see you again next month!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8160" y="6433794"/>
            <a:ext cx="486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https://www.youtube.com/watch?v=_IJkbs1D5PU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585" y="0"/>
            <a:ext cx="93728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History from 1984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1383175"/>
            <a:ext cx="6086364" cy="5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69150" y="470438"/>
            <a:ext cx="562285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Apple Macintosh introduced</a:t>
            </a:r>
          </a:p>
          <a:p>
            <a:pPr algn="ctr"/>
            <a:endParaRPr lang="en-US" sz="5400" b="1" dirty="0"/>
          </a:p>
          <a:p>
            <a:pPr algn="ctr"/>
            <a:r>
              <a:rPr lang="en-US" sz="3200" b="1" dirty="0"/>
              <a:t>First to use a graphical user interface (GUI) and a </a:t>
            </a:r>
            <a:br>
              <a:rPr lang="en-US" sz="3200" b="1" dirty="0"/>
            </a:br>
            <a:r>
              <a:rPr lang="en-US" sz="3200" b="1" dirty="0"/>
              <a:t>“mouse”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It cost $2,495 </a:t>
            </a:r>
          </a:p>
        </p:txBody>
      </p:sp>
      <p:pic>
        <p:nvPicPr>
          <p:cNvPr id="5" name="Picture 4" descr="An old computer with a keyboard and mouse&#10;&#10;Description automatically generated">
            <a:extLst>
              <a:ext uri="{FF2B5EF4-FFF2-40B4-BE49-F238E27FC236}">
                <a16:creationId xmlns:a16="http://schemas.microsoft.com/office/drawing/2014/main" id="{5F6D301C-DE4D-CB41-E212-AC6488CC3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54" y="0"/>
            <a:ext cx="7243312" cy="63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D82D7-707A-C3BF-384A-31392542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A8552B-B89F-4ABB-0408-7008889B07B0}"/>
              </a:ext>
            </a:extLst>
          </p:cNvPr>
          <p:cNvSpPr txBox="1"/>
          <p:nvPr/>
        </p:nvSpPr>
        <p:spPr>
          <a:xfrm>
            <a:off x="6569150" y="77033"/>
            <a:ext cx="5622850" cy="689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Tetris </a:t>
            </a:r>
          </a:p>
          <a:p>
            <a:pPr algn="ctr"/>
            <a:r>
              <a:rPr lang="en-US" sz="5400" b="1" dirty="0"/>
              <a:t>video game</a:t>
            </a:r>
          </a:p>
          <a:p>
            <a:pPr algn="ctr"/>
            <a:endParaRPr lang="en-US" sz="5400" b="1" dirty="0"/>
          </a:p>
          <a:p>
            <a:pPr algn="ctr"/>
            <a:r>
              <a:rPr lang="en-US" sz="3200" b="1" dirty="0"/>
              <a:t>One of the most popular video games of the ‘80s.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520,000,000 copies sold!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5400" b="1" dirty="0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FD6DA77A-CD85-527C-708F-386609AC2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" y="270908"/>
            <a:ext cx="6574572" cy="63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8D18-99D5-412A-829A-192E5382A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A54E30-E492-B9C2-3F47-076016775E93}"/>
              </a:ext>
            </a:extLst>
          </p:cNvPr>
          <p:cNvSpPr txBox="1"/>
          <p:nvPr/>
        </p:nvSpPr>
        <p:spPr>
          <a:xfrm>
            <a:off x="6230679" y="77033"/>
            <a:ext cx="5961321" cy="883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First woman</a:t>
            </a:r>
          </a:p>
          <a:p>
            <a:pPr algn="ctr"/>
            <a:r>
              <a:rPr lang="en-US" sz="7200" b="1" dirty="0"/>
              <a:t>to walk in space</a:t>
            </a:r>
          </a:p>
          <a:p>
            <a:pPr algn="ctr"/>
            <a:endParaRPr lang="en-US" sz="7200" b="1" dirty="0"/>
          </a:p>
          <a:p>
            <a:pPr algn="ctr"/>
            <a:r>
              <a:rPr lang="en-US" sz="5400" b="1" dirty="0"/>
              <a:t>Cosmonaut</a:t>
            </a:r>
          </a:p>
          <a:p>
            <a:pPr algn="ctr"/>
            <a:r>
              <a:rPr lang="en-US" sz="5400" b="1" dirty="0"/>
              <a:t>Svetlana</a:t>
            </a:r>
          </a:p>
          <a:p>
            <a:pPr algn="ctr"/>
            <a:r>
              <a:rPr lang="en-US" sz="5400" b="1" dirty="0" err="1"/>
              <a:t>Saviskaya</a:t>
            </a:r>
            <a:r>
              <a:rPr lang="en-US" sz="5400" b="1" dirty="0"/>
              <a:t> 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5400" b="1" dirty="0"/>
          </a:p>
        </p:txBody>
      </p:sp>
      <p:pic>
        <p:nvPicPr>
          <p:cNvPr id="4" name="Picture 3" descr="A person in a space suit smiling&#10;&#10;Description automatically generated">
            <a:extLst>
              <a:ext uri="{FF2B5EF4-FFF2-40B4-BE49-F238E27FC236}">
                <a16:creationId xmlns:a16="http://schemas.microsoft.com/office/drawing/2014/main" id="{371A5F69-5037-577B-3499-78AD0D947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7" y="38516"/>
            <a:ext cx="4768612" cy="67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C7667-DDDC-5599-350A-C05052B1E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010AA4-7F9A-B155-36B6-8561C0C74B2F}"/>
              </a:ext>
            </a:extLst>
          </p:cNvPr>
          <p:cNvSpPr txBox="1"/>
          <p:nvPr/>
        </p:nvSpPr>
        <p:spPr>
          <a:xfrm>
            <a:off x="-342015" y="3723999"/>
            <a:ext cx="12876028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British Empire </a:t>
            </a:r>
            <a:r>
              <a:rPr lang="en-US" sz="5400" b="1" dirty="0"/>
              <a:t>continues to shrink</a:t>
            </a:r>
          </a:p>
          <a:p>
            <a:pPr algn="ctr"/>
            <a:r>
              <a:rPr lang="en-US" sz="5400" b="1" dirty="0"/>
              <a:t>Hong Kong will revert to </a:t>
            </a:r>
            <a:r>
              <a:rPr lang="en-US" sz="5400" b="1" dirty="0">
                <a:solidFill>
                  <a:srgbClr val="FF0000"/>
                </a:solidFill>
              </a:rPr>
              <a:t>China</a:t>
            </a:r>
          </a:p>
          <a:p>
            <a:pPr algn="ctr"/>
            <a:r>
              <a:rPr lang="en-US" sz="5400" b="1" dirty="0"/>
              <a:t> but UK retains control of </a:t>
            </a:r>
            <a:r>
              <a:rPr lang="en-US" sz="5400" b="1" dirty="0" err="1"/>
              <a:t>Gibralter</a:t>
            </a:r>
            <a:r>
              <a:rPr lang="en-US" sz="5400" b="1" dirty="0"/>
              <a:t> 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5400" b="1" dirty="0"/>
          </a:p>
        </p:txBody>
      </p:sp>
      <p:pic>
        <p:nvPicPr>
          <p:cNvPr id="3" name="Picture 2" descr="A flag with a cross&#10;&#10;Description automatically generated">
            <a:extLst>
              <a:ext uri="{FF2B5EF4-FFF2-40B4-BE49-F238E27FC236}">
                <a16:creationId xmlns:a16="http://schemas.microsoft.com/office/drawing/2014/main" id="{597F3F47-A341-CD8A-E50D-9136F41E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14" y="-155502"/>
            <a:ext cx="7437571" cy="3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1281</Words>
  <Application>Microsoft Office PowerPoint</Application>
  <PresentationFormat>Widescreen</PresentationFormat>
  <Paragraphs>270</Paragraphs>
  <Slides>46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Year in Baseball:   1984</vt:lpstr>
      <vt:lpstr>PowerPoint Presentation</vt:lpstr>
      <vt:lpstr>PowerPoint Presentation</vt:lpstr>
      <vt:lpstr>1984  Most Valuable Players</vt:lpstr>
      <vt:lpstr>7th Inning Stretch</vt:lpstr>
      <vt:lpstr>“Take Me Out to the Ballgame”</vt:lpstr>
      <vt:lpstr>“Deep in the Heart of Texas</vt:lpstr>
      <vt:lpstr>“Do the Hokey Pokey”</vt:lpstr>
      <vt:lpstr>“El baile del sombrero mexicano”</vt:lpstr>
      <vt:lpstr>1984 League Championships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328</cp:revision>
  <dcterms:created xsi:type="dcterms:W3CDTF">2023-08-09T12:53:40Z</dcterms:created>
  <dcterms:modified xsi:type="dcterms:W3CDTF">2025-02-13T15:32:18Z</dcterms:modified>
</cp:coreProperties>
</file>