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2" r:id="rId2"/>
    <p:sldId id="258" r:id="rId3"/>
    <p:sldId id="308" r:id="rId4"/>
    <p:sldId id="311" r:id="rId5"/>
    <p:sldId id="297" r:id="rId6"/>
    <p:sldId id="298" r:id="rId7"/>
    <p:sldId id="307" r:id="rId8"/>
    <p:sldId id="280" r:id="rId9"/>
    <p:sldId id="257" r:id="rId10"/>
    <p:sldId id="263" r:id="rId11"/>
    <p:sldId id="310" r:id="rId12"/>
    <p:sldId id="259" r:id="rId13"/>
    <p:sldId id="264" r:id="rId14"/>
    <p:sldId id="260" r:id="rId15"/>
    <p:sldId id="265" r:id="rId16"/>
    <p:sldId id="261" r:id="rId17"/>
    <p:sldId id="262" r:id="rId18"/>
    <p:sldId id="266" r:id="rId19"/>
    <p:sldId id="267" r:id="rId20"/>
    <p:sldId id="268" r:id="rId21"/>
    <p:sldId id="269" r:id="rId22"/>
    <p:sldId id="270" r:id="rId23"/>
    <p:sldId id="299" r:id="rId24"/>
    <p:sldId id="300" r:id="rId25"/>
    <p:sldId id="320" r:id="rId26"/>
    <p:sldId id="271" r:id="rId27"/>
    <p:sldId id="272" r:id="rId28"/>
    <p:sldId id="273" r:id="rId29"/>
    <p:sldId id="274" r:id="rId30"/>
    <p:sldId id="313" r:id="rId31"/>
    <p:sldId id="275" r:id="rId32"/>
    <p:sldId id="314" r:id="rId33"/>
    <p:sldId id="276" r:id="rId34"/>
    <p:sldId id="316" r:id="rId35"/>
    <p:sldId id="315" r:id="rId36"/>
    <p:sldId id="281" r:id="rId37"/>
    <p:sldId id="277" r:id="rId38"/>
    <p:sldId id="317" r:id="rId39"/>
    <p:sldId id="288" r:id="rId40"/>
    <p:sldId id="296" r:id="rId41"/>
    <p:sldId id="318" r:id="rId42"/>
    <p:sldId id="293" r:id="rId43"/>
    <p:sldId id="286" r:id="rId44"/>
    <p:sldId id="278" r:id="rId45"/>
    <p:sldId id="287" r:id="rId46"/>
    <p:sldId id="279" r:id="rId47"/>
    <p:sldId id="285" r:id="rId48"/>
    <p:sldId id="282" r:id="rId49"/>
    <p:sldId id="283" r:id="rId50"/>
    <p:sldId id="284" r:id="rId51"/>
    <p:sldId id="289" r:id="rId52"/>
    <p:sldId id="290" r:id="rId53"/>
    <p:sldId id="301" r:id="rId54"/>
    <p:sldId id="302" r:id="rId55"/>
    <p:sldId id="303" r:id="rId56"/>
    <p:sldId id="305" r:id="rId57"/>
    <p:sldId id="304" r:id="rId58"/>
    <p:sldId id="306" r:id="rId59"/>
    <p:sldId id="319" r:id="rId60"/>
    <p:sldId id="309" r:id="rId61"/>
    <p:sldId id="291" r:id="rId62"/>
    <p:sldId id="321" r:id="rId63"/>
    <p:sldId id="292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4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1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0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7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7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1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4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E7A91-368E-4426-B497-1543288679F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BD07B-1049-4F4A-B3B5-247AC0AE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4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YOUFGfK4bU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Fvp7kMraAw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sFBtj95xOg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5gnUHrK1tc?feature=oembe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T3Y4frkkbE?feature=oembe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U-4QxBQcfA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yu3V0GaYpk?feature=oembed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jTBcJaPj2o?feature=oembe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O6i_TQjVlo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pUwk-Le_Zs?feature=oembed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08C2-1F98-9212-7D1C-E3BF258C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Baseball Memories</a:t>
            </a:r>
            <a:br>
              <a:rPr lang="en-US" sz="5400" b="1" dirty="0"/>
            </a:br>
            <a:r>
              <a:rPr lang="en-US" sz="3600" b="1" dirty="0"/>
              <a:t>October 2025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1BA148-7660-064A-1F51-8AB54DE68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6051" y="1718120"/>
            <a:ext cx="4168708" cy="49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7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0B48-1EA6-30B7-E398-FDCC35EF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Who’s on First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5B94B-0DB0-9319-E24A-FCFBA2CEE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004" y="1690688"/>
            <a:ext cx="5163991" cy="45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1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0A39-8A0D-30A0-FE4E-A37CB36F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The Naughty Nineties | Who’s on First? — Abbott and Costello">
            <a:hlinkClick r:id="" action="ppaction://media"/>
            <a:extLst>
              <a:ext uri="{FF2B5EF4-FFF2-40B4-BE49-F238E27FC236}">
                <a16:creationId xmlns:a16="http://schemas.microsoft.com/office/drawing/2014/main" id="{7B7F99CB-AC05-8F36-E60F-1D23382B93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7043" y="310578"/>
            <a:ext cx="11037913" cy="6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F2B0-536F-A0D3-37DF-AC4F8007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First Baseman- Trick McSorley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DC786F-4F02-381B-3BF7-EFE113B5B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4101"/>
            <a:ext cx="2184553" cy="3418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D3E14-B391-8A04-28DF-977F6434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562" y="1934101"/>
            <a:ext cx="4629395" cy="3162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788322-9204-4FC8-1279-A016A20A0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512" y="2508223"/>
            <a:ext cx="3840290" cy="20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2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3DE3-09B4-F4B0-AF88-8C9A260F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What’s on Second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FA6692-38FD-4E83-5705-19C64494E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4975" y="2043113"/>
            <a:ext cx="4662050" cy="37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5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A1CD-0829-C129-95C6-22CD354D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/>
              <a:t>Second Basemen- </a:t>
            </a:r>
            <a:br>
              <a:rPr lang="en-US" sz="4800" b="1" dirty="0"/>
            </a:br>
            <a:r>
              <a:rPr lang="en-US" sz="4800" b="1" dirty="0"/>
              <a:t>Cookie </a:t>
            </a:r>
            <a:r>
              <a:rPr lang="en-US" sz="4800" b="1" dirty="0" err="1"/>
              <a:t>Lavagetto</a:t>
            </a:r>
            <a:r>
              <a:rPr lang="en-US" sz="4800" b="1" dirty="0"/>
              <a:t> &amp; Cookie Rojas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DC2B0C-79F6-4BF6-5E87-B192FA9A3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893" y="1945875"/>
            <a:ext cx="2595862" cy="3767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D783B-261C-23C1-E0F0-7002A0CE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64" y="1962909"/>
            <a:ext cx="2471018" cy="3523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D0D9D-814A-B355-9CBE-37B5522AA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997" y="2319717"/>
            <a:ext cx="28670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49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83B1-E48E-7946-2247-569889A0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Third Baseman- I Don’t Know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CF777E-01C1-7F4D-E6B6-3B5947E57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199" y="1970285"/>
            <a:ext cx="6393601" cy="39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2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C7777-F820-4D2E-5197-EF4D6084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Third Baseman- Pie Traynor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B9DA11-7D8F-EE33-6163-8DAC09899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412" y="2009437"/>
            <a:ext cx="2876550" cy="3644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33A237-D708-346B-FAC9-600078309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149" y="1934880"/>
            <a:ext cx="2645651" cy="379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98676-AF80-2ACC-4EF7-BA3AF6E6D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855" y="2576512"/>
            <a:ext cx="28194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8C6-AB83-735C-C459-6FBFE0E2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Left Fielder- Why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021297-3493-C94F-DD54-A4645EC9D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325" y="1901031"/>
            <a:ext cx="50768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44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E161-F7E1-8750-6A13-EE28FE09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Left Fielder- Candy Maldonado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636937-C60A-D18E-1CBE-979D93E51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737" y="3301206"/>
            <a:ext cx="1914525" cy="1400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81853-F614-DB2E-B807-AEC722BA9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690" y="2403474"/>
            <a:ext cx="3594620" cy="2486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55B090-BF9C-79B5-F7E5-C5C2C76A8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48" y="1860962"/>
            <a:ext cx="2656552" cy="3711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9E2AC6-4168-4F24-84F9-C99791B6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853" y="1860962"/>
            <a:ext cx="2656552" cy="36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8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34FA4-2551-46C4-7A07-5909B0A5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Center Fielder- Because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ABFDFB-428C-EA4E-F350-C3B656908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300" y="2153444"/>
            <a:ext cx="4343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2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1F6B6-5B42-AAD3-2979-2EEACE35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First Pitch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9BC3D4-8ED4-03AD-EFE4-46D3F38B4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225" y="2091531"/>
            <a:ext cx="325755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15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367E-5768-9FA0-BE1F-B47982B3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Center Fielders- Coco Crisp &amp; Casper Wells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A64A7-63D5-F394-A47C-E53F20EA6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197" y="3608404"/>
            <a:ext cx="2386018" cy="2483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B4213-2889-1562-ACEB-AB2299BC5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49" y="1500188"/>
            <a:ext cx="2386314" cy="3234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EA229E-A7C6-085E-C127-86358B3DD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86" y="1567655"/>
            <a:ext cx="2386018" cy="3382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14854-F24F-C6ED-3576-0FB916E8F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5738" y="2866663"/>
            <a:ext cx="2165713" cy="33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A7A9-D367-265D-2553-45AFAAF1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Pitcher- Today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7A7C5A-CE7B-0446-071E-206F2074C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7506" y="1943100"/>
            <a:ext cx="4956987" cy="39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78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17A7-CE62-27A3-2B86-D1CC5262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/>
              <a:t>Starting Pitchers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B02B3-7694-1B54-E4D8-A1312F603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19" y="266674"/>
            <a:ext cx="2143927" cy="303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56446-F779-D7FC-77F2-60C313094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04" y="1690688"/>
            <a:ext cx="2144674" cy="3032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CD3F6-CE96-EEFB-84C3-ACDB7859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600" y="3425850"/>
            <a:ext cx="2182339" cy="3063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20920-679F-5D4F-3179-80225128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924" y="715963"/>
            <a:ext cx="2205146" cy="2490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8438D4-AC30-321D-C2F1-E51CAE540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21" y="3559201"/>
            <a:ext cx="2676525" cy="1876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2C2F9F-FD26-51C1-2787-BDAA019C4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9345" y="4925347"/>
            <a:ext cx="2144674" cy="19326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D314E-4044-BDBD-BA62-B326665D3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3191" y="4281512"/>
            <a:ext cx="1790700" cy="1352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99280A-4745-2635-E11B-954F971056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4119" y="386543"/>
            <a:ext cx="1404638" cy="1282726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D2A5276-FE73-4548-6C79-2D10B62AE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3391238" y="2461348"/>
            <a:ext cx="2260644" cy="27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7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8B07-7638-DB7A-B08F-88BF99B6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Relief Pitcher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4D6B98-BA6C-DC3D-80FA-B79CBB69A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4242" y="1690688"/>
            <a:ext cx="3223516" cy="4712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B4106-F656-208F-C0E8-DB7A69761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68" y="2343150"/>
            <a:ext cx="3261025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EBB0B-5C32-5D3D-4ADC-AE2EB6968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37" y="2628899"/>
            <a:ext cx="39052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4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2ECB-46B0-B243-CEEF-C537B69C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Trick Pitches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17FD0-76F1-307C-C381-7C894D0CA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3" y="293687"/>
            <a:ext cx="3338512" cy="3849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44EB4-E7B5-142E-37D5-34DAC0C5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099" y="2766948"/>
            <a:ext cx="2523378" cy="3624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2B8F3-06FB-2806-A162-CDEA46A9D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301" y="4143503"/>
            <a:ext cx="3964227" cy="2500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FC5FF4-6978-0CE8-1F80-8AD384127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289" y="514349"/>
            <a:ext cx="2195512" cy="32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8F47-4A72-BA67-205B-AB907DB7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Folly Floater: Hamilton vs Horton">
            <a:hlinkClick r:id="" action="ppaction://media"/>
            <a:extLst>
              <a:ext uri="{FF2B5EF4-FFF2-40B4-BE49-F238E27FC236}">
                <a16:creationId xmlns:a16="http://schemas.microsoft.com/office/drawing/2014/main" id="{7DCE6B74-9453-1DED-2117-91353728902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9344" y="213365"/>
            <a:ext cx="8373444" cy="62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4536-060D-C4AD-8F5E-35868078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Catcher- Tomorrow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DADE76-80C2-77E7-4A7A-FAB5E35A2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125" y="2105819"/>
            <a:ext cx="48577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70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E76E-06C4-86DE-9F27-CDB8803F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Catcher- Rick Sweet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F2563-9C8C-7906-900A-B71489F92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225" y="1690688"/>
            <a:ext cx="3004125" cy="4139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C3979-765B-B313-F7DD-9409CDDB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011" y="1389528"/>
            <a:ext cx="1733551" cy="4078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99DECB-F6CD-3F5C-B8AD-597141AD3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069906"/>
            <a:ext cx="31527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5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0975-2C8C-B175-2DEB-47BC4851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Shortstop- I Don’t Care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89BE57-0656-AE4A-50A0-8F3BF2E1E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2082006"/>
            <a:ext cx="53721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78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A7B4E-EBF3-3694-51FB-E0530E86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Shortstop- Ozzie “The Wiz” Smith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244375-4951-B1E6-50AF-2FA4749A2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5116" y="1879588"/>
            <a:ext cx="3114675" cy="3800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DD28-A8E4-23AA-647A-F445B9DBD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19" y="1940504"/>
            <a:ext cx="2705471" cy="3881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64BCF-A887-3649-44B4-7B7CBCEB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041" y="1995487"/>
            <a:ext cx="2705471" cy="36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6806-38AA-E4D2-EEF3-F5CBE17F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/>
              <a:t>The National Anthem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972CA-EA65-C640-D142-21FECB45B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677" y="2132808"/>
            <a:ext cx="5122716" cy="35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64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52D0-5714-DF11-06D9-CF9F4275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Pinch Hitter- Archibald Wright “Moonlight” Graham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9A42E4-3C6E-E2FA-C0CB-4D6DB0913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5306" y="1854523"/>
            <a:ext cx="5418431" cy="2546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3F646-361B-BA8C-3EC0-05E718F9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766" y="4052267"/>
            <a:ext cx="2160143" cy="254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1F3798-99EF-6976-9C78-C56E770F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840" y="4564614"/>
            <a:ext cx="1839658" cy="2033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D2C19D-7007-E874-AC7C-21A737C4D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9" y="1513006"/>
            <a:ext cx="3319008" cy="2290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0BEEC9-C2B6-A6A4-8612-8110AD24C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527" y="4453067"/>
            <a:ext cx="1550729" cy="2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54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7852-CC24-68D0-5F05-3D171ADD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Right Fielder- Babe Ruth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6C60A6-5BEB-BDDF-1FC6-1CAF8AF12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9664" y="5242986"/>
            <a:ext cx="2867024" cy="1266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EF2C4-01FD-3C97-673C-B5A36DC2F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587" y="1585644"/>
            <a:ext cx="2552700" cy="3346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87EFA-CC94-BF83-D0BB-26AEB1F22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77" y="1585644"/>
            <a:ext cx="3600189" cy="2624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73D64-CEAC-5317-BFE2-7622FF0C1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659" y="1943013"/>
            <a:ext cx="3855142" cy="317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05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A6698-57C3-75AA-373B-31F72BD3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The Truth About the Origin of the Name of the Baby Ruth Candy Bar">
            <a:hlinkClick r:id="" action="ppaction://media"/>
            <a:extLst>
              <a:ext uri="{FF2B5EF4-FFF2-40B4-BE49-F238E27FC236}">
                <a16:creationId xmlns:a16="http://schemas.microsoft.com/office/drawing/2014/main" id="{E5AB19C8-085F-E471-584F-108D952F7C1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2733" y="165041"/>
            <a:ext cx="10906533" cy="61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E3D0-5867-2055-EEE8-6DA820672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Candy Bars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C5FB0B-8BAB-83BD-3B1F-8CFCF15E7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0166" y="3947577"/>
            <a:ext cx="4848225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A35268-8C3D-3E1D-71E6-338245214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4" y="1027906"/>
            <a:ext cx="2886074" cy="261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0479D-5253-9081-996F-13CE085C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00220"/>
            <a:ext cx="3200401" cy="2277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36844-41D5-BB90-6A20-613F387B1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588" y="1690688"/>
            <a:ext cx="4957853" cy="1670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907A24-3447-B3C4-38BC-60BBC2B6D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2650" y="3737774"/>
            <a:ext cx="2006435" cy="28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19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B178-4AEE-D869-81EB-86858C87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Reggie Candy Bar Commercial (Reggie Jackson, 1978)">
            <a:hlinkClick r:id="" action="ppaction://media"/>
            <a:extLst>
              <a:ext uri="{FF2B5EF4-FFF2-40B4-BE49-F238E27FC236}">
                <a16:creationId xmlns:a16="http://schemas.microsoft.com/office/drawing/2014/main" id="{ED49A5A5-39D5-E376-811D-0619F0591E9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3578" y="206629"/>
            <a:ext cx="10844843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4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5C79-9E81-4978-58EB-939A7DD4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1975 Henry Hank Aaron Atlanta Braves Oh Henry Commercial">
            <a:hlinkClick r:id="" action="ppaction://media"/>
            <a:extLst>
              <a:ext uri="{FF2B5EF4-FFF2-40B4-BE49-F238E27FC236}">
                <a16:creationId xmlns:a16="http://schemas.microsoft.com/office/drawing/2014/main" id="{09B35989-BBDF-DFC4-36F0-91D2E78165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9774" y="182875"/>
            <a:ext cx="8657122" cy="6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DB86-1BF4-BE06-BCC6-A58B53E7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Mickey &amp; Roger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900F80-A98A-D999-F92E-488A6DA1B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812" y="2228850"/>
            <a:ext cx="2781300" cy="2867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27838-0F87-E43F-5B99-CF3B2D11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36" y="1690688"/>
            <a:ext cx="2998128" cy="3943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A13E6-DFF9-3D5D-46E9-AE56E04E0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337" y="2133600"/>
            <a:ext cx="36957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74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E06B-E88E-8224-37EB-CA65A3AD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Butterfingers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3043E0-17D2-6821-613C-7EFF0D684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8631" y="2059301"/>
            <a:ext cx="3614738" cy="3065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5FC6B-6C5A-80ED-0854-68156991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71" y="957263"/>
            <a:ext cx="2712491" cy="2471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4D06A0-37CA-E832-6032-FBDC9DA78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805" y="563876"/>
            <a:ext cx="2648124" cy="266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544A1E-A266-CF08-7F86-BE7178949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70" y="4237036"/>
            <a:ext cx="3155209" cy="2006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721DA2-92B5-A208-A8D7-C449EDFDC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438" y="4121942"/>
            <a:ext cx="2778372" cy="20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6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186A-ED48-ED92-740B-14590C5A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MLB Horrible Game Losing Errors">
            <a:hlinkClick r:id="" action="ppaction://media"/>
            <a:extLst>
              <a:ext uri="{FF2B5EF4-FFF2-40B4-BE49-F238E27FC236}">
                <a16:creationId xmlns:a16="http://schemas.microsoft.com/office/drawing/2014/main" id="{5647B1B5-D215-70C0-7517-8CEC4671CB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5094" y="123940"/>
            <a:ext cx="11271690" cy="63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5904-510E-1D0A-36E8-C8BEFAB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What is your favorite candy?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A003E5-6870-3880-38CF-48A3551E2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644" y="1690688"/>
            <a:ext cx="6270711" cy="43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87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E9FF-67E7-CC81-8E52-E4718CC0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A Cappella National Anthem Stuns Royals Stadium MLB! 🎤🇺🇸⚾🔥">
            <a:hlinkClick r:id="" action="ppaction://media"/>
            <a:extLst>
              <a:ext uri="{FF2B5EF4-FFF2-40B4-BE49-F238E27FC236}">
                <a16:creationId xmlns:a16="http://schemas.microsoft.com/office/drawing/2014/main" id="{41B3D81A-254F-AA09-B610-5D14FDFC8B3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6142" y="197250"/>
            <a:ext cx="10759715" cy="60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8C105-F5EB-0F12-A3ED-14C78E5F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Seventh Inning Stretch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F3CBAF-3780-F734-0310-0ABC5F6C4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8269" y="1939788"/>
            <a:ext cx="2324100" cy="4247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92381-1FBF-6EB5-2292-FF2E073DB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571750"/>
            <a:ext cx="3219450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A9D066-F1CF-2263-2A23-C7084AB58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638" y="2229972"/>
            <a:ext cx="2514599" cy="31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9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BD18-3A80-207E-C608-E83B7D89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Stan Musial Plays &quot;Take Me Out to the Ballgame&quot; - Baseball Hall of Fame">
            <a:hlinkClick r:id="" action="ppaction://media"/>
            <a:extLst>
              <a:ext uri="{FF2B5EF4-FFF2-40B4-BE49-F238E27FC236}">
                <a16:creationId xmlns:a16="http://schemas.microsoft.com/office/drawing/2014/main" id="{8354387B-61D2-7324-4CBB-93151BDE030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2080" y="128817"/>
            <a:ext cx="8827008" cy="66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1AEFB-D8B7-D97A-5F2C-70B63C7E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Baseball Costumes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3CBDBD-01E6-F9C6-1DF8-C176EE6DF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4" y="1554170"/>
            <a:ext cx="3258181" cy="3247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01375-BAD5-75E6-060B-A0A9F6C1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471" y="1690688"/>
            <a:ext cx="3258182" cy="3786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28381-32C4-9544-9C1D-CA76DF49C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2689241"/>
            <a:ext cx="2352675" cy="365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49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8D2E-7AA9-9EBE-A957-F02E4F35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book made J.K. Rowling famous?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F0FA8-EF51-5162-8F6A-9E7267986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Goosebumps</a:t>
            </a:r>
          </a:p>
          <a:p>
            <a:r>
              <a:rPr lang="en-US" sz="4000" dirty="0"/>
              <a:t>Magic Tree House</a:t>
            </a:r>
          </a:p>
          <a:p>
            <a:r>
              <a:rPr lang="en-US" sz="4000" dirty="0"/>
              <a:t>Harry Potter</a:t>
            </a:r>
          </a:p>
          <a:p>
            <a:r>
              <a:rPr lang="en-US" sz="4000" dirty="0"/>
              <a:t>Good Night Moon</a:t>
            </a:r>
          </a:p>
        </p:txBody>
      </p:sp>
    </p:spTree>
    <p:extLst>
      <p:ext uri="{BB962C8B-B14F-4D97-AF65-F5344CB8AC3E}">
        <p14:creationId xmlns:p14="http://schemas.microsoft.com/office/powerpoint/2010/main" val="57414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4846-1BFF-3F64-D0B0-FDAF1E7D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Harry Potter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54B47B-FF09-1586-EDDF-D3A0F01FB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626" y="1185861"/>
            <a:ext cx="2748085" cy="5457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49F3F-F634-1B54-B146-7572FE337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100" y="1368422"/>
            <a:ext cx="3720930" cy="5092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0F81C-ABEC-5B43-0EB9-066DC8C82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596" y="2005012"/>
            <a:ext cx="2363618" cy="34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8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C599-E2FF-A677-B3B9-6EC813F7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What was the ruler of Egypt called?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FFEC3-2130-1148-2905-03B2E5B1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Czar</a:t>
            </a:r>
          </a:p>
          <a:p>
            <a:r>
              <a:rPr lang="en-US" sz="4000" dirty="0"/>
              <a:t>Emperor</a:t>
            </a:r>
          </a:p>
          <a:p>
            <a:r>
              <a:rPr lang="en-US" sz="4000" dirty="0"/>
              <a:t>Prime Minister</a:t>
            </a:r>
          </a:p>
          <a:p>
            <a:r>
              <a:rPr lang="en-US" sz="4000" dirty="0"/>
              <a:t>Pharoah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86853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23ADA-D3EA-F862-590D-CB57CBDA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The Pharoah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605F10-6C66-146A-64B7-F3C0DDF95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958" y="1096961"/>
            <a:ext cx="2316079" cy="5204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634BD-2C90-48CB-B57E-740CAB89A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337" y="1690688"/>
            <a:ext cx="3319463" cy="4682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E60C5-DE11-E1C4-E217-822A9B018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366" y="2171700"/>
            <a:ext cx="2759268" cy="34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2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DC9B-0123-DB0C-AB40-C21C64C0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Lurch was a character in this TV show.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D9307-7D2D-6B6A-528C-19E6BB7FB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Munsters</a:t>
            </a:r>
          </a:p>
          <a:p>
            <a:r>
              <a:rPr lang="en-US" sz="4000" dirty="0"/>
              <a:t>Twilight Zone</a:t>
            </a:r>
          </a:p>
          <a:p>
            <a:r>
              <a:rPr lang="en-US" sz="4000" dirty="0"/>
              <a:t>Lost in Space</a:t>
            </a:r>
          </a:p>
          <a:p>
            <a:r>
              <a:rPr lang="en-US" sz="4000" dirty="0"/>
              <a:t>The Addams Family</a:t>
            </a:r>
          </a:p>
        </p:txBody>
      </p:sp>
    </p:spTree>
    <p:extLst>
      <p:ext uri="{BB962C8B-B14F-4D97-AF65-F5344CB8AC3E}">
        <p14:creationId xmlns:p14="http://schemas.microsoft.com/office/powerpoint/2010/main" val="3573902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F0BDE-9F17-3780-A8A7-D635EDD2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Lurch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C6ECA8-B4B2-7159-5BE0-3318EA582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617" y="1027906"/>
            <a:ext cx="3109707" cy="504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66365-20A5-6A2E-2014-7F0F92FC2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5" y="1690688"/>
            <a:ext cx="2813058" cy="3804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79AB1-F25D-C241-359A-D8E377DE5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741" y="2114550"/>
            <a:ext cx="36861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45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E1E4-FD90-F681-2F5F-0E47590B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1119104" cy="1325563"/>
          </a:xfrm>
        </p:spPr>
        <p:txBody>
          <a:bodyPr>
            <a:normAutofit/>
          </a:bodyPr>
          <a:lstStyle/>
          <a:p>
            <a:r>
              <a:rPr lang="en-US" b="1" dirty="0"/>
              <a:t>Danny and Sandy were characters in this musical.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79D33-EAAE-7903-4FAA-B8E466192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/>
          </a:p>
          <a:p>
            <a:r>
              <a:rPr lang="en-US" sz="4000" dirty="0"/>
              <a:t>Singing in the Rain</a:t>
            </a:r>
          </a:p>
          <a:p>
            <a:r>
              <a:rPr lang="en-US" sz="4000" dirty="0"/>
              <a:t>Annie</a:t>
            </a:r>
          </a:p>
          <a:p>
            <a:r>
              <a:rPr lang="en-US" sz="4000" dirty="0"/>
              <a:t>Fiddler on the Roof</a:t>
            </a:r>
          </a:p>
          <a:p>
            <a:r>
              <a:rPr lang="en-US" sz="4000" dirty="0"/>
              <a:t>Grease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2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6316-60DD-093B-239B-807BD14A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Halloween’s Major League Team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D0F689-A03A-BB15-5D4F-141D9D955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4" y="1562101"/>
            <a:ext cx="2902267" cy="3195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B7AAA-9AAE-31C3-EE48-6B6C4680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91" y="2225675"/>
            <a:ext cx="78962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38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3B464-3AD9-92A2-CE1D-BBA25C15C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Danny &amp; Sandy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CF92E3-B53C-31CD-B459-98FF2F9EC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712" y="1822830"/>
            <a:ext cx="3332154" cy="4468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F175ED-3D79-1B2D-7C41-CAAC4852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232" y="1723516"/>
            <a:ext cx="3810000" cy="2876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E7AA8-C7D6-E2D2-9A62-F4FB48430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380" y="287717"/>
            <a:ext cx="2746153" cy="3951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B61F21-839E-004C-A008-141507575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599" y="4462651"/>
            <a:ext cx="30670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70F8-214C-4AEA-B1F7-D031FC54A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Did you have a favorite Halloween costume?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7FB66-C130-2F35-A8A5-3D522DB26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0517"/>
            <a:ext cx="5557837" cy="3727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067E2-9CBE-A95D-101F-61F96B8A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9" y="2250517"/>
            <a:ext cx="4531123" cy="37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0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5F9A-F699-9F3F-0482-64334F56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dirty="0"/>
              <a:t>Mascots are Always Ready for Halloween!!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E22E8-2AEF-C657-D427-8D95F10D8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350" y="1450771"/>
            <a:ext cx="5829300" cy="46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52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1254-374A-5A46-8D49-E75233CB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49475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/>
              <a:t>Lou Seal is the mascot for this team.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3DCBF-A68E-D11F-2A00-1500EE57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Seattle Mariners</a:t>
            </a:r>
          </a:p>
          <a:p>
            <a:r>
              <a:rPr lang="en-US" sz="4000" dirty="0"/>
              <a:t>Florida Marlins</a:t>
            </a:r>
          </a:p>
          <a:p>
            <a:r>
              <a:rPr lang="en-US" sz="4000" dirty="0"/>
              <a:t>San Francisco Giants</a:t>
            </a:r>
          </a:p>
          <a:p>
            <a:r>
              <a:rPr lang="en-US" sz="4000" dirty="0"/>
              <a:t>Cleveland Guardians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4F74291-8288-BB5A-8652-AB0CBABB3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523" y="1855255"/>
            <a:ext cx="4629854" cy="31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39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9073-1D25-9219-57BF-EA890271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Which team has a Parrot as a mascot?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071C59-4B41-2A52-11DA-339B472B0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Chicago Cubs</a:t>
            </a:r>
          </a:p>
          <a:p>
            <a:r>
              <a:rPr lang="en-US" sz="4000" dirty="0"/>
              <a:t>New York Mets</a:t>
            </a:r>
          </a:p>
          <a:p>
            <a:r>
              <a:rPr lang="en-US" sz="4000" dirty="0"/>
              <a:t>Philadelphia Phillies</a:t>
            </a:r>
          </a:p>
          <a:p>
            <a:r>
              <a:rPr lang="en-US" sz="4000" dirty="0"/>
              <a:t>Pittsburgh Pirates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9B503AC-835E-F2F9-0440-36D0C0A7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69" y="1616725"/>
            <a:ext cx="3062288" cy="47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1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6543-8CAE-F607-D7E4-247EE014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Fred Bird is the mascot for this team.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29A056-4144-DBA2-348C-A065F6003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Toronto Blue Jays</a:t>
            </a:r>
          </a:p>
          <a:p>
            <a:r>
              <a:rPr lang="en-US" sz="4000" dirty="0"/>
              <a:t>St. Louis Cardinals</a:t>
            </a:r>
          </a:p>
          <a:p>
            <a:r>
              <a:rPr lang="en-US" sz="4000" dirty="0"/>
              <a:t>Baltimore Orioles</a:t>
            </a:r>
          </a:p>
          <a:p>
            <a:r>
              <a:rPr lang="en-US" sz="4000" dirty="0"/>
              <a:t>Tampa Bay Rays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10D75C1-A88B-E271-BF16-F3EDC60F7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441" y="1825625"/>
            <a:ext cx="3357748" cy="42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42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E43E7-4194-62B4-B562-2BF5C6AB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Orbit is the mascot for this team.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DE1A54-7E3C-86FC-82F7-4258A66D3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Houston Astros</a:t>
            </a:r>
          </a:p>
          <a:p>
            <a:r>
              <a:rPr lang="en-US" sz="4000" dirty="0"/>
              <a:t>Texas Rangers</a:t>
            </a:r>
          </a:p>
          <a:p>
            <a:r>
              <a:rPr lang="en-US" sz="4000" dirty="0"/>
              <a:t>Minnesota Twins</a:t>
            </a:r>
          </a:p>
          <a:p>
            <a:r>
              <a:rPr lang="en-US" sz="4000" dirty="0"/>
              <a:t>Chicago White Sox</a:t>
            </a:r>
          </a:p>
          <a:p>
            <a:endParaRPr lang="en-US" sz="40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A836504-F759-7B0C-F3AB-41A89B5AD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914" y="1690688"/>
            <a:ext cx="3000374" cy="487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59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B0C2-706F-E028-A074-EF9EBD859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The Phanatic is the mascot for this team.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21BA15-9D7B-52E3-6DB6-826F359E1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Kansas City Royals</a:t>
            </a:r>
          </a:p>
          <a:p>
            <a:r>
              <a:rPr lang="en-US" sz="4000" dirty="0"/>
              <a:t>Los Angeles Dodgers</a:t>
            </a:r>
          </a:p>
          <a:p>
            <a:r>
              <a:rPr lang="en-US" sz="4000" dirty="0"/>
              <a:t>Philadelphia Phillies</a:t>
            </a:r>
          </a:p>
          <a:p>
            <a:r>
              <a:rPr lang="en-US" sz="4000" dirty="0"/>
              <a:t>New York Yankees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F5D8D2A-2460-206C-1760-355359A5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209" y="2600325"/>
            <a:ext cx="4796507" cy="32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24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F79D-CFD7-CBE7-E8AF-EFD313B4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What team has Dinger as a mascot?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CB29CA-3895-F0D9-9B7F-B6C593962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5238" y="1690688"/>
            <a:ext cx="4641523" cy="43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13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5FAB-FF9D-202D-6179-828F795A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Relive the moment Dinger was unveiled as the Rockies mascot">
            <a:hlinkClick r:id="" action="ppaction://media"/>
            <a:extLst>
              <a:ext uri="{FF2B5EF4-FFF2-40B4-BE49-F238E27FC236}">
                <a16:creationId xmlns:a16="http://schemas.microsoft.com/office/drawing/2014/main" id="{1F991518-FF0F-3385-B66D-12AA47645AC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371" y="243840"/>
            <a:ext cx="10783258" cy="60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B061-868A-8222-E6D5-AA984EAE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Halloween’s Minor League Team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BC1A68-CD3B-ED35-1B88-440238BEC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9447" y="1547812"/>
            <a:ext cx="3905716" cy="2500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43303B-5221-83BA-CEF3-88DF9BEEF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362" y="1690688"/>
            <a:ext cx="1866900" cy="2789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8A3A4-661A-A126-0DD1-4EA567D62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22" y="3429000"/>
            <a:ext cx="3039245" cy="3235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60F71-78C4-3A04-D3C0-0CC53FC53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353" y="4225924"/>
            <a:ext cx="43529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05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1082B-6C6A-BF9F-532D-7C990A0E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Halloween Birthday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C5D142-2D69-3FF7-1E38-093E67835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3179" y="2715418"/>
            <a:ext cx="2693059" cy="388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476CE-03E8-D9C0-5455-85AF4118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5" y="1878335"/>
            <a:ext cx="3871913" cy="433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CEC3CA-6448-8EF7-37E3-BF58A40B1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267" y="2371725"/>
            <a:ext cx="3062963" cy="362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49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1A6B-F079-4C96-EA51-901281804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Halloween R.I.P.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1BDFA-AE01-33A4-9839-A28262AAF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439" y="263081"/>
            <a:ext cx="2485667" cy="447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62FB5-081C-62D6-C4A0-F3F59C9F3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348" y="475488"/>
            <a:ext cx="2775373" cy="3128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92574-7091-E48B-6F43-F0D22CB0B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827" y="1690688"/>
            <a:ext cx="2544574" cy="355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B27040-9E4E-78B0-4111-6FFFEE073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785" y="3798218"/>
            <a:ext cx="46577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930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8129-40DE-8B70-178B-93268192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Willie McCovey Tribute">
            <a:hlinkClick r:id="" action="ppaction://media"/>
            <a:extLst>
              <a:ext uri="{FF2B5EF4-FFF2-40B4-BE49-F238E27FC236}">
                <a16:creationId xmlns:a16="http://schemas.microsoft.com/office/drawing/2014/main" id="{BFE08C45-55B8-0D4A-AE25-52B31044FFB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8472" y="300165"/>
            <a:ext cx="10959809" cy="6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D1CF-9E24-2E4A-DD60-477296F6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0C7ED7-E0EB-5E75-C378-9CAE78D7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546" y="328231"/>
            <a:ext cx="9607298" cy="62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6A1B-0EA0-0D51-CA63-ED765430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Owner- Magic Johnson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057EE-54CE-4B63-58C4-2ABEB1D7A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059" y="1750124"/>
            <a:ext cx="3143040" cy="3401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83BFA0-74BF-8C65-60F5-12EF66AA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9" y="3816972"/>
            <a:ext cx="394335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723DD-9C85-4802-7215-74A935C52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067" y="1919288"/>
            <a:ext cx="3143040" cy="3795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7D3BF-83BC-4A0C-150A-B8D60A548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374805"/>
            <a:ext cx="2576511" cy="30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8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F406-C921-EFDB-F884-5CF9EBC4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Manager- Candy Jim Taylor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888114-1CD7-F31B-1E86-EFAE4175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6" y="1560162"/>
            <a:ext cx="2611252" cy="373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706C1-3429-18C6-9C76-86EF7CEA7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713" y="1690688"/>
            <a:ext cx="4510115" cy="2528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EAF2D-6279-A037-EE3D-04258664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240" y="3271839"/>
            <a:ext cx="3707998" cy="25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9049-3971-BBEA-1147-E7A55893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The Lineup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73921225-EA55-62FD-7027-1C9C5AFDA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313" y="1825625"/>
            <a:ext cx="85693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1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11577</TotalTime>
  <Words>334</Words>
  <Application>Microsoft Office PowerPoint</Application>
  <PresentationFormat>Widescreen</PresentationFormat>
  <Paragraphs>89</Paragraphs>
  <Slides>63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Baseball Memories October 2025</vt:lpstr>
      <vt:lpstr>First Pitch</vt:lpstr>
      <vt:lpstr> The National Anthem</vt:lpstr>
      <vt:lpstr>PowerPoint Presentation</vt:lpstr>
      <vt:lpstr>Halloween’s Major League Team</vt:lpstr>
      <vt:lpstr>Halloween’s Minor League Team</vt:lpstr>
      <vt:lpstr>Owner- Magic Johnson</vt:lpstr>
      <vt:lpstr>Manager- Candy Jim Taylor</vt:lpstr>
      <vt:lpstr>The Lineup</vt:lpstr>
      <vt:lpstr>Who’s on First</vt:lpstr>
      <vt:lpstr>PowerPoint Presentation</vt:lpstr>
      <vt:lpstr>First Baseman- Trick McSorley</vt:lpstr>
      <vt:lpstr>What’s on Second</vt:lpstr>
      <vt:lpstr>Second Basemen-  Cookie Lavagetto &amp; Cookie Rojas</vt:lpstr>
      <vt:lpstr>Third Baseman- I Don’t Know</vt:lpstr>
      <vt:lpstr>Third Baseman- Pie Traynor</vt:lpstr>
      <vt:lpstr>Left Fielder- Why</vt:lpstr>
      <vt:lpstr>Left Fielder- Candy Maldonado</vt:lpstr>
      <vt:lpstr>Center Fielder- Because</vt:lpstr>
      <vt:lpstr>Center Fielders- Coco Crisp &amp; Casper Wells</vt:lpstr>
      <vt:lpstr>Pitcher- Today</vt:lpstr>
      <vt:lpstr> Starting Pitchers</vt:lpstr>
      <vt:lpstr>Relief Pitcher</vt:lpstr>
      <vt:lpstr>Trick Pitches</vt:lpstr>
      <vt:lpstr>PowerPoint Presentation</vt:lpstr>
      <vt:lpstr>Catcher- Tomorrow</vt:lpstr>
      <vt:lpstr>Catcher- Rick Sweet</vt:lpstr>
      <vt:lpstr>Shortstop- I Don’t Care</vt:lpstr>
      <vt:lpstr>Shortstop- Ozzie “The Wiz” Smith</vt:lpstr>
      <vt:lpstr>Pinch Hitter- Archibald Wright “Moonlight” Graham</vt:lpstr>
      <vt:lpstr>Right Fielder- Babe Ruth</vt:lpstr>
      <vt:lpstr>PowerPoint Presentation</vt:lpstr>
      <vt:lpstr>Candy Bars</vt:lpstr>
      <vt:lpstr>PowerPoint Presentation</vt:lpstr>
      <vt:lpstr>PowerPoint Presentation</vt:lpstr>
      <vt:lpstr>Mickey &amp; Roger</vt:lpstr>
      <vt:lpstr>Butterfingers</vt:lpstr>
      <vt:lpstr>PowerPoint Presentation</vt:lpstr>
      <vt:lpstr>What is your favorite candy?</vt:lpstr>
      <vt:lpstr>Seventh Inning Stretch</vt:lpstr>
      <vt:lpstr>PowerPoint Presentation</vt:lpstr>
      <vt:lpstr>Baseball Costumes</vt:lpstr>
      <vt:lpstr>What book made J.K. Rowling famous?</vt:lpstr>
      <vt:lpstr>Harry Potter</vt:lpstr>
      <vt:lpstr>What was the ruler of Egypt called?</vt:lpstr>
      <vt:lpstr>The Pharoah</vt:lpstr>
      <vt:lpstr>Lurch was a character in this TV show.</vt:lpstr>
      <vt:lpstr>Lurch</vt:lpstr>
      <vt:lpstr>Danny and Sandy were characters in this musical.</vt:lpstr>
      <vt:lpstr>Danny &amp; Sandy</vt:lpstr>
      <vt:lpstr>Did you have a favorite Halloween costume?</vt:lpstr>
      <vt:lpstr>Mascots are Always Ready for Halloween!! </vt:lpstr>
      <vt:lpstr> Lou Seal is the mascot for this team.  </vt:lpstr>
      <vt:lpstr>Which team has a Parrot as a mascot?</vt:lpstr>
      <vt:lpstr>Fred Bird is the mascot for this team.</vt:lpstr>
      <vt:lpstr>Orbit is the mascot for this team.</vt:lpstr>
      <vt:lpstr>The Phanatic is the mascot for this team.</vt:lpstr>
      <vt:lpstr>What team has Dinger as a mascot?</vt:lpstr>
      <vt:lpstr>PowerPoint Presentation</vt:lpstr>
      <vt:lpstr>Halloween Birthday</vt:lpstr>
      <vt:lpstr>Halloween R.I.P.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Myers</dc:creator>
  <cp:lastModifiedBy>Peter Myers</cp:lastModifiedBy>
  <cp:revision>128</cp:revision>
  <dcterms:created xsi:type="dcterms:W3CDTF">2025-09-23T04:13:10Z</dcterms:created>
  <dcterms:modified xsi:type="dcterms:W3CDTF">2025-10-01T19:15:51Z</dcterms:modified>
</cp:coreProperties>
</file>