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60"/>
  </p:normalViewPr>
  <p:slideViewPr>
    <p:cSldViewPr snapToGrid="0">
      <p:cViewPr varScale="1">
        <p:scale>
          <a:sx n="84" d="100"/>
          <a:sy n="84" d="100"/>
        </p:scale>
        <p:origin x="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ED7D-2521-4863-B7E2-198EAC47790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FB3F-4527-4992-BBCC-184D7CA9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1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ED7D-2521-4863-B7E2-198EAC47790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FB3F-4527-4992-BBCC-184D7CA9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ED7D-2521-4863-B7E2-198EAC47790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FB3F-4527-4992-BBCC-184D7CA9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1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ED7D-2521-4863-B7E2-198EAC47790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FB3F-4527-4992-BBCC-184D7CA9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7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ED7D-2521-4863-B7E2-198EAC47790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FB3F-4527-4992-BBCC-184D7CA9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5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ED7D-2521-4863-B7E2-198EAC47790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FB3F-4527-4992-BBCC-184D7CA9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5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ED7D-2521-4863-B7E2-198EAC47790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FB3F-4527-4992-BBCC-184D7CA9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5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ED7D-2521-4863-B7E2-198EAC47790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FB3F-4527-4992-BBCC-184D7CA9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4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ED7D-2521-4863-B7E2-198EAC47790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FB3F-4527-4992-BBCC-184D7CA9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ED7D-2521-4863-B7E2-198EAC47790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FB3F-4527-4992-BBCC-184D7CA9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6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ED7D-2521-4863-B7E2-198EAC47790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FB3F-4527-4992-BBCC-184D7CA9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6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ED7D-2521-4863-B7E2-198EAC47790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3FB3F-4527-4992-BBCC-184D7CA9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1D9495-558C-29FE-E5BE-457290A839F7}"/>
              </a:ext>
            </a:extLst>
          </p:cNvPr>
          <p:cNvSpPr txBox="1"/>
          <p:nvPr/>
        </p:nvSpPr>
        <p:spPr>
          <a:xfrm>
            <a:off x="0" y="-337315"/>
            <a:ext cx="10961426" cy="4172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Baseball Thanksgiving Menu</a:t>
            </a:r>
          </a:p>
        </p:txBody>
      </p:sp>
    </p:spTree>
    <p:extLst>
      <p:ext uri="{BB962C8B-B14F-4D97-AF65-F5344CB8AC3E}">
        <p14:creationId xmlns:p14="http://schemas.microsoft.com/office/powerpoint/2010/main" val="34721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2F15A2D-2324-487D-A02A-BF46C5C580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84A75B-DCB6-B000-82E7-B740E32873F2}"/>
              </a:ext>
            </a:extLst>
          </p:cNvPr>
          <p:cNvSpPr txBox="1"/>
          <p:nvPr/>
        </p:nvSpPr>
        <p:spPr>
          <a:xfrm>
            <a:off x="834572" y="231890"/>
            <a:ext cx="3993295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US" sz="259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Harry “</a:t>
            </a:r>
            <a:r>
              <a:rPr lang="en-US" sz="2592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Cookie</a:t>
            </a:r>
            <a:r>
              <a:rPr lang="en-US" sz="259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en-US" sz="2592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Lavagetto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7E5D80-2485-8532-4112-8747DA9ECBF2}"/>
              </a:ext>
            </a:extLst>
          </p:cNvPr>
          <p:cNvSpPr txBox="1"/>
          <p:nvPr/>
        </p:nvSpPr>
        <p:spPr>
          <a:xfrm>
            <a:off x="6901636" y="180301"/>
            <a:ext cx="2126217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US" sz="2592" b="1" kern="1200" dirty="0">
                <a:solidFill>
                  <a:schemeClr val="tx1"/>
                </a:solidFill>
              </a:rPr>
              <a:t>Coco Crisp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3" y="955004"/>
            <a:ext cx="4596813" cy="6445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38" y="723115"/>
            <a:ext cx="4554015" cy="65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AF46C0-7FDA-0326-BA34-587D9E740C62}"/>
              </a:ext>
            </a:extLst>
          </p:cNvPr>
          <p:cNvSpPr txBox="1"/>
          <p:nvPr/>
        </p:nvSpPr>
        <p:spPr>
          <a:xfrm>
            <a:off x="841248" y="251312"/>
            <a:ext cx="10506456" cy="101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finally, a nice cup of java. . 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B92FFCE-0C90-454E-AA25-D4EE9A6C39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0E77C39-A438-D767-A683-3DE61E3AEB3C}"/>
              </a:ext>
            </a:extLst>
          </p:cNvPr>
          <p:cNvSpPr txBox="1"/>
          <p:nvPr/>
        </p:nvSpPr>
        <p:spPr>
          <a:xfrm>
            <a:off x="1827842" y="1455899"/>
            <a:ext cx="3084597" cy="515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en-US" sz="27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Todd </a:t>
            </a:r>
            <a:r>
              <a:rPr lang="en-US" sz="2752" b="1" kern="1200" dirty="0">
                <a:solidFill>
                  <a:schemeClr val="tx1"/>
                </a:solidFill>
              </a:rPr>
              <a:t>Coffey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34587E9-BDE3-750F-98C3-2EF81A9EFD0D}"/>
              </a:ext>
            </a:extLst>
          </p:cNvPr>
          <p:cNvSpPr txBox="1"/>
          <p:nvPr/>
        </p:nvSpPr>
        <p:spPr>
          <a:xfrm>
            <a:off x="7281115" y="1524687"/>
            <a:ext cx="2874396" cy="515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en-US" sz="27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George </a:t>
            </a:r>
            <a:r>
              <a:rPr lang="en-US" sz="2752" b="1" kern="1200" dirty="0">
                <a:solidFill>
                  <a:schemeClr val="tx1"/>
                </a:solidFill>
              </a:rPr>
              <a:t>Creamer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6" y="2166069"/>
            <a:ext cx="5650070" cy="4793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08" y="2166069"/>
            <a:ext cx="3990359" cy="50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5F879AC3-D4CE-493C-ADC7-06205677F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736F0DFD-0954-464F-BF12-DD2E6F6E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4AE0E7-FEB7-2981-E70B-3D69447D257C}"/>
              </a:ext>
            </a:extLst>
          </p:cNvPr>
          <p:cNvSpPr txBox="1"/>
          <p:nvPr/>
        </p:nvSpPr>
        <p:spPr>
          <a:xfrm>
            <a:off x="4712518" y="349654"/>
            <a:ext cx="3494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6784">
              <a:spcAft>
                <a:spcPts val="530"/>
              </a:spcAft>
            </a:pPr>
            <a:r>
              <a:rPr lang="en-US" sz="4400" b="1" kern="1200" dirty="0">
                <a:solidFill>
                  <a:schemeClr val="tx1"/>
                </a:solidFill>
              </a:rPr>
              <a:t>Main Courses</a:t>
            </a:r>
            <a:endParaRPr 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87641C-1771-A28F-FF92-E52EBD6D5289}"/>
              </a:ext>
            </a:extLst>
          </p:cNvPr>
          <p:cNvSpPr txBox="1"/>
          <p:nvPr/>
        </p:nvSpPr>
        <p:spPr>
          <a:xfrm>
            <a:off x="199589" y="1259048"/>
            <a:ext cx="5938099" cy="527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6784">
              <a:spcAft>
                <a:spcPts val="530"/>
              </a:spcAft>
            </a:pPr>
            <a:r>
              <a:rPr lang="en-US" sz="2825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Norman Thomas “</a:t>
            </a:r>
            <a:r>
              <a:rPr lang="en-US" sz="2825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Turkey</a:t>
            </a:r>
            <a:r>
              <a:rPr lang="en-US" sz="2825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en-US" sz="2825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Stearnes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32602C-59AB-E0D8-0766-A05BCDA44915}"/>
              </a:ext>
            </a:extLst>
          </p:cNvPr>
          <p:cNvSpPr txBox="1"/>
          <p:nvPr/>
        </p:nvSpPr>
        <p:spPr>
          <a:xfrm>
            <a:off x="7427219" y="1159193"/>
            <a:ext cx="3594639" cy="5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6784">
              <a:spcAft>
                <a:spcPts val="530"/>
              </a:spcAft>
            </a:pPr>
            <a:r>
              <a:rPr lang="en-US" sz="2825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Fred “</a:t>
            </a:r>
            <a:r>
              <a:rPr lang="en-US" sz="2825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Chicken</a:t>
            </a:r>
            <a:r>
              <a:rPr lang="en-US" sz="2825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Stanley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742"/>
            <a:ext cx="6337279" cy="4234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7" y="1682738"/>
            <a:ext cx="3709936" cy="52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5F879AC3-D4CE-493C-ADC7-06205677F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736F0DFD-0954-464F-BF12-DD2E6F6E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87641C-1771-A28F-FF92-E52EBD6D5289}"/>
              </a:ext>
            </a:extLst>
          </p:cNvPr>
          <p:cNvSpPr txBox="1"/>
          <p:nvPr/>
        </p:nvSpPr>
        <p:spPr>
          <a:xfrm>
            <a:off x="856258" y="830795"/>
            <a:ext cx="4462316" cy="527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6784">
              <a:spcAft>
                <a:spcPts val="530"/>
              </a:spcAft>
            </a:pPr>
            <a:r>
              <a:rPr lang="en-US" sz="28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Joe “</a:t>
            </a:r>
            <a:r>
              <a:rPr lang="en-US" sz="2825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Ducky</a:t>
            </a:r>
            <a:r>
              <a:rPr lang="en-US" sz="28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en-US" sz="2825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Medwick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32602C-59AB-E0D8-0766-A05BCDA44915}"/>
              </a:ext>
            </a:extLst>
          </p:cNvPr>
          <p:cNvSpPr txBox="1"/>
          <p:nvPr/>
        </p:nvSpPr>
        <p:spPr>
          <a:xfrm>
            <a:off x="7355771" y="832555"/>
            <a:ext cx="3594639" cy="5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6784">
              <a:spcAft>
                <a:spcPts val="530"/>
              </a:spcAft>
            </a:pPr>
            <a:r>
              <a:rPr lang="en-US" sz="28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2825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Rabbit</a:t>
            </a:r>
            <a:r>
              <a:rPr lang="en-US" sz="28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en-US" sz="2825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Maranville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94" y="1523815"/>
            <a:ext cx="5916354" cy="5907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183" y="1523815"/>
            <a:ext cx="4249094" cy="582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9A9A7C-F1CB-429B-83DE-BABC979E0CE9}"/>
              </a:ext>
            </a:extLst>
          </p:cNvPr>
          <p:cNvSpPr txBox="1"/>
          <p:nvPr/>
        </p:nvSpPr>
        <p:spPr>
          <a:xfrm>
            <a:off x="1090672" y="862888"/>
            <a:ext cx="3117155" cy="4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249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Charlie </a:t>
            </a:r>
            <a:r>
              <a:rPr lang="en-US" sz="2496" b="1" kern="1200" dirty="0" err="1">
                <a:solidFill>
                  <a:schemeClr val="tx1"/>
                </a:solidFill>
              </a:rPr>
              <a:t>Dressen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2E663B-2431-5DDE-D832-E4949463E309}"/>
              </a:ext>
            </a:extLst>
          </p:cNvPr>
          <p:cNvSpPr txBox="1"/>
          <p:nvPr/>
        </p:nvSpPr>
        <p:spPr>
          <a:xfrm>
            <a:off x="7878329" y="862888"/>
            <a:ext cx="2078104" cy="4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249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Jim </a:t>
            </a:r>
            <a:r>
              <a:rPr lang="en-US" sz="2496" b="1" kern="1200" dirty="0">
                <a:solidFill>
                  <a:schemeClr val="tx1"/>
                </a:solidFill>
              </a:rPr>
              <a:t>Rice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BA53D6-2152-BB67-D94B-FBC4D9FF3112}"/>
              </a:ext>
            </a:extLst>
          </p:cNvPr>
          <p:cNvSpPr txBox="1"/>
          <p:nvPr/>
        </p:nvSpPr>
        <p:spPr>
          <a:xfrm>
            <a:off x="4314153" y="331653"/>
            <a:ext cx="2900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Side dishes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2" y="1432747"/>
            <a:ext cx="4296604" cy="5472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62" y="1339300"/>
            <a:ext cx="4105701" cy="57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6525B4-CD78-9A7A-2621-54F800A42D13}"/>
              </a:ext>
            </a:extLst>
          </p:cNvPr>
          <p:cNvSpPr txBox="1"/>
          <p:nvPr/>
        </p:nvSpPr>
        <p:spPr>
          <a:xfrm>
            <a:off x="1048649" y="425002"/>
            <a:ext cx="4655309" cy="436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9536">
              <a:spcAft>
                <a:spcPts val="600"/>
              </a:spcAft>
            </a:pPr>
            <a:r>
              <a:rPr lang="en-US" sz="225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Spurgeon Ferdinand “</a:t>
            </a:r>
            <a:r>
              <a:rPr lang="en-US" sz="225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Spud</a:t>
            </a:r>
            <a:r>
              <a:rPr lang="en-US" sz="225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Chandler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0B2C9D-718D-3B8A-1836-738B266F4C42}"/>
              </a:ext>
            </a:extLst>
          </p:cNvPr>
          <p:cNvSpPr txBox="1"/>
          <p:nvPr/>
        </p:nvSpPr>
        <p:spPr>
          <a:xfrm>
            <a:off x="8961389" y="643467"/>
            <a:ext cx="1130118" cy="43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9536">
              <a:spcAft>
                <a:spcPts val="600"/>
              </a:spcAft>
            </a:pPr>
            <a:r>
              <a:rPr lang="en-US" sz="225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 </a:t>
            </a:r>
            <a:r>
              <a:rPr lang="en-US" sz="2256" b="1" kern="1200" dirty="0">
                <a:solidFill>
                  <a:schemeClr val="tx1"/>
                </a:solidFill>
              </a:rPr>
              <a:t>Cobb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0" y="1080397"/>
            <a:ext cx="5584968" cy="6969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36" y="1223623"/>
            <a:ext cx="3583014" cy="66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FC6BBE-89B0-CD87-9954-16C65B7FABEE}"/>
              </a:ext>
            </a:extLst>
          </p:cNvPr>
          <p:cNvSpPr txBox="1"/>
          <p:nvPr/>
        </p:nvSpPr>
        <p:spPr>
          <a:xfrm>
            <a:off x="1881007" y="411860"/>
            <a:ext cx="229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4088"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Chili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Davis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8658E15-3994-11D4-9FEE-A5BC392E1856}"/>
              </a:ext>
            </a:extLst>
          </p:cNvPr>
          <p:cNvSpPr txBox="1"/>
          <p:nvPr/>
        </p:nvSpPr>
        <p:spPr>
          <a:xfrm>
            <a:off x="7340709" y="435623"/>
            <a:ext cx="4116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4088">
              <a:spcAft>
                <a:spcPts val="600"/>
              </a:spcAft>
            </a:pPr>
            <a:r>
              <a:rPr lang="en-US" sz="3200" dirty="0"/>
              <a:t>John “</a:t>
            </a:r>
            <a:r>
              <a:rPr lang="en-US" sz="3200" b="1" dirty="0"/>
              <a:t>Beans</a:t>
            </a:r>
            <a:r>
              <a:rPr lang="en-US" sz="3200" dirty="0"/>
              <a:t>” Reardon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4" y="1277141"/>
            <a:ext cx="5579618" cy="5579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2" y="1178011"/>
            <a:ext cx="4563256" cy="557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0825F5-2BBE-A5E8-9DC1-AC8723464C04}"/>
              </a:ext>
            </a:extLst>
          </p:cNvPr>
          <p:cNvSpPr txBox="1"/>
          <p:nvPr/>
        </p:nvSpPr>
        <p:spPr>
          <a:xfrm>
            <a:off x="4830024" y="409551"/>
            <a:ext cx="3549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</a:rPr>
              <a:t>Condiments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85AC1C-5E5F-2142-421A-D55ED09E2D19}"/>
              </a:ext>
            </a:extLst>
          </p:cNvPr>
          <p:cNvSpPr txBox="1"/>
          <p:nvPr/>
        </p:nvSpPr>
        <p:spPr>
          <a:xfrm>
            <a:off x="1324305" y="1178992"/>
            <a:ext cx="4252461" cy="540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294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Jarrod </a:t>
            </a:r>
            <a:r>
              <a:rPr lang="en-US" sz="294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Salt</a:t>
            </a:r>
            <a:r>
              <a:rPr lang="en-US" sz="294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alamacchia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7DFED69-3324-B3BA-75F9-FBFEA087E55C}"/>
              </a:ext>
            </a:extLst>
          </p:cNvPr>
          <p:cNvSpPr txBox="1"/>
          <p:nvPr/>
        </p:nvSpPr>
        <p:spPr>
          <a:xfrm>
            <a:off x="7448846" y="1293539"/>
            <a:ext cx="2816425" cy="540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294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Pepper</a:t>
            </a:r>
            <a:r>
              <a:rPr lang="en-US" sz="294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Martin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0" y="1948433"/>
            <a:ext cx="5422074" cy="5422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39" y="1833885"/>
            <a:ext cx="4504437" cy="547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44036F9-F259-B81D-9D4E-632C0ACD11EB}"/>
              </a:ext>
            </a:extLst>
          </p:cNvPr>
          <p:cNvSpPr txBox="1"/>
          <p:nvPr/>
        </p:nvSpPr>
        <p:spPr>
          <a:xfrm>
            <a:off x="4270906" y="430200"/>
            <a:ext cx="2693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9224"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</a:rPr>
              <a:t>Beverages</a:t>
            </a:r>
            <a:endParaRPr 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8E6A6E6-28E4-9CBE-5FDE-4101943B33F7}"/>
              </a:ext>
            </a:extLst>
          </p:cNvPr>
          <p:cNvSpPr txBox="1"/>
          <p:nvPr/>
        </p:nvSpPr>
        <p:spPr>
          <a:xfrm>
            <a:off x="928184" y="1072272"/>
            <a:ext cx="268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9224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Bobby </a:t>
            </a:r>
            <a:r>
              <a:rPr lang="en-US" sz="3200" b="1" kern="1200" dirty="0">
                <a:solidFill>
                  <a:schemeClr val="tx1"/>
                </a:solidFill>
              </a:rPr>
              <a:t>Wine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1789A4-4DE2-FA83-DC27-3047A155DA6A}"/>
              </a:ext>
            </a:extLst>
          </p:cNvPr>
          <p:cNvSpPr txBox="1"/>
          <p:nvPr/>
        </p:nvSpPr>
        <p:spPr>
          <a:xfrm>
            <a:off x="6964325" y="1208324"/>
            <a:ext cx="252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9224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Seth </a:t>
            </a:r>
            <a:r>
              <a:rPr lang="en-US" sz="3200" b="1" kern="1200" dirty="0">
                <a:solidFill>
                  <a:schemeClr val="tx1"/>
                </a:solidFill>
              </a:rPr>
              <a:t>Beer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9" y="1793099"/>
            <a:ext cx="3701274" cy="5064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02" y="2127924"/>
            <a:ext cx="6851025" cy="38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6FF76B9-219D-4469-AF87-0236D2903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3949A1-CBF3-E5F9-E8BC-1430C4379C72}"/>
              </a:ext>
            </a:extLst>
          </p:cNvPr>
          <p:cNvSpPr txBox="1"/>
          <p:nvPr/>
        </p:nvSpPr>
        <p:spPr>
          <a:xfrm>
            <a:off x="4981112" y="252034"/>
            <a:ext cx="2392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</a:rPr>
              <a:t>Dessert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5CCB9A-AAAE-2518-DC11-B19AC7496ACB}"/>
              </a:ext>
            </a:extLst>
          </p:cNvPr>
          <p:cNvSpPr txBox="1"/>
          <p:nvPr/>
        </p:nvSpPr>
        <p:spPr>
          <a:xfrm>
            <a:off x="1006414" y="593858"/>
            <a:ext cx="3747520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US" sz="28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Harold “</a:t>
            </a:r>
            <a:r>
              <a:rPr lang="en-US" sz="281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</a:t>
            </a:r>
            <a:r>
              <a:rPr lang="en-US" sz="28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en-US" sz="2816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Traynor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8F08F5-49CB-B61F-52CA-FCFCF7CCA10D}"/>
              </a:ext>
            </a:extLst>
          </p:cNvPr>
          <p:cNvSpPr txBox="1"/>
          <p:nvPr/>
        </p:nvSpPr>
        <p:spPr>
          <a:xfrm>
            <a:off x="7533266" y="1286934"/>
            <a:ext cx="2506185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US" sz="28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Dusty </a:t>
            </a:r>
            <a:r>
              <a:rPr lang="en-US" sz="2816" b="1" kern="1200" dirty="0">
                <a:solidFill>
                  <a:schemeClr val="tx1"/>
                </a:solidFill>
              </a:rPr>
              <a:t>Baker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0" y="1057594"/>
            <a:ext cx="5001086" cy="5865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43" y="1812591"/>
            <a:ext cx="6024668" cy="40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 Cely</dc:creator>
  <cp:lastModifiedBy>Monte Cely</cp:lastModifiedBy>
  <cp:revision>1</cp:revision>
  <dcterms:created xsi:type="dcterms:W3CDTF">2024-06-18T21:48:37Z</dcterms:created>
  <dcterms:modified xsi:type="dcterms:W3CDTF">2024-06-18T21:49:00Z</dcterms:modified>
</cp:coreProperties>
</file>