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nva Sans Bold" panose="020B0803030501040103" pitchFamily="34" charset="0"/>
      <p:regular r:id="rId8"/>
      <p:bold r:id="rId9"/>
    </p:embeddedFont>
    <p:embeddedFont>
      <p:font typeface="Horizon" panose="02000500000000000000" pitchFamily="2" charset="77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9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tiktok.com/@slspacecowboys/video/7487643248983330091?lang=en" TargetMode="External"/><Relationship Id="rId7" Type="http://schemas.openxmlformats.org/officeDocument/2006/relationships/hyperlink" Target="https://www.tiktok.com/@slspacecowboys/video/7540895422844308750?lang=en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ww.tiktok.com/@slspacecowboys/video/7535875101988867341?lang=en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400289" y="723900"/>
            <a:ext cx="6803875" cy="10169232"/>
          </a:xfrm>
          <a:custGeom>
            <a:avLst/>
            <a:gdLst/>
            <a:ahLst/>
            <a:cxnLst/>
            <a:rect l="l" t="t" r="r" b="b"/>
            <a:pathLst>
              <a:path w="6803875" h="10169232">
                <a:moveTo>
                  <a:pt x="0" y="0"/>
                </a:moveTo>
                <a:lnTo>
                  <a:pt x="6803875" y="0"/>
                </a:lnTo>
                <a:lnTo>
                  <a:pt x="6803875" y="10169232"/>
                </a:lnTo>
                <a:lnTo>
                  <a:pt x="0" y="10169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899" t="-34032" r="-16666" b="-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15369" y="5577246"/>
            <a:ext cx="14048631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what it’s like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42429" y="6542992"/>
            <a:ext cx="13216771" cy="16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in the minors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2200" y="5562337"/>
            <a:ext cx="14473267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38B6FF">
                    <a:alpha val="70980"/>
                  </a:srgbClr>
                </a:solidFill>
                <a:latin typeface="Horizon"/>
                <a:ea typeface="Horizon"/>
                <a:cs typeface="Horizon"/>
                <a:sym typeface="Horizon"/>
              </a:rPr>
              <a:t>what it’s like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80381" y="6530883"/>
            <a:ext cx="13216771" cy="16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38B6FF">
                    <a:alpha val="70980"/>
                  </a:srgbClr>
                </a:solidFill>
                <a:latin typeface="Horizon"/>
                <a:ea typeface="Horizon"/>
                <a:cs typeface="Horizon"/>
                <a:sym typeface="Horizon"/>
              </a:rPr>
              <a:t>in the minors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70428" y="7880904"/>
            <a:ext cx="13288772" cy="55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1"/>
              </a:lnSpc>
            </a:pPr>
            <a:r>
              <a:rPr lang="en-US" sz="317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 experience as an intern for the Sugar Land Space Cowboys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0241" y="5143500"/>
            <a:ext cx="3857625" cy="5143500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5" y="0"/>
                </a:lnTo>
                <a:lnTo>
                  <a:pt x="38576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15250" y="4287"/>
            <a:ext cx="7708819" cy="5139213"/>
          </a:xfrm>
          <a:custGeom>
            <a:avLst/>
            <a:gdLst/>
            <a:ahLst/>
            <a:cxnLst/>
            <a:rect l="l" t="t" r="r" b="b"/>
            <a:pathLst>
              <a:path w="7708819" h="5139213">
                <a:moveTo>
                  <a:pt x="0" y="0"/>
                </a:moveTo>
                <a:lnTo>
                  <a:pt x="7708819" y="0"/>
                </a:lnTo>
                <a:lnTo>
                  <a:pt x="7708819" y="5139213"/>
                </a:lnTo>
                <a:lnTo>
                  <a:pt x="0" y="5139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287"/>
            <a:ext cx="3854409" cy="5139213"/>
          </a:xfrm>
          <a:custGeom>
            <a:avLst/>
            <a:gdLst/>
            <a:ahLst/>
            <a:cxnLst/>
            <a:rect l="l" t="t" r="r" b="b"/>
            <a:pathLst>
              <a:path w="3854409" h="5139213">
                <a:moveTo>
                  <a:pt x="0" y="0"/>
                </a:moveTo>
                <a:lnTo>
                  <a:pt x="3854409" y="0"/>
                </a:lnTo>
                <a:lnTo>
                  <a:pt x="3854409" y="5139213"/>
                </a:lnTo>
                <a:lnTo>
                  <a:pt x="0" y="5139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87384" y="5143500"/>
            <a:ext cx="3857625" cy="5143500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5" y="0"/>
                </a:lnTo>
                <a:lnTo>
                  <a:pt x="38576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15188" y="5143500"/>
            <a:ext cx="3857625" cy="5143500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4" y="0"/>
                </a:lnTo>
                <a:lnTo>
                  <a:pt x="385762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06861" y="5143500"/>
            <a:ext cx="3857625" cy="5143500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5" y="0"/>
                </a:lnTo>
                <a:lnTo>
                  <a:pt x="38576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54409" y="4287"/>
            <a:ext cx="3854409" cy="5139213"/>
          </a:xfrm>
          <a:custGeom>
            <a:avLst/>
            <a:gdLst/>
            <a:ahLst/>
            <a:cxnLst/>
            <a:rect l="l" t="t" r="r" b="b"/>
            <a:pathLst>
              <a:path w="3854409" h="5139213">
                <a:moveTo>
                  <a:pt x="0" y="0"/>
                </a:moveTo>
                <a:lnTo>
                  <a:pt x="3854410" y="0"/>
                </a:lnTo>
                <a:lnTo>
                  <a:pt x="3854410" y="5139213"/>
                </a:lnTo>
                <a:lnTo>
                  <a:pt x="0" y="51392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64486" y="0"/>
            <a:ext cx="3857625" cy="5143500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5" y="0"/>
                </a:lnTo>
                <a:lnTo>
                  <a:pt x="38576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430375" y="5143500"/>
            <a:ext cx="3857625" cy="5143500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5" y="0"/>
                </a:lnTo>
                <a:lnTo>
                  <a:pt x="38576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53120" y="4346166"/>
            <a:ext cx="15981759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PROOF OF WORK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461256" y="3170845"/>
            <a:ext cx="3038025" cy="6011255"/>
            <a:chOff x="0" y="0"/>
            <a:chExt cx="2620010" cy="5184140"/>
          </a:xfrm>
        </p:grpSpPr>
        <p:sp>
          <p:nvSpPr>
            <p:cNvPr id="4" name="Freeform 4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1083" r="-1108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hlinkClick r:id="rId3" tooltip="https://www.tiktok.com/@slspacecowboys/video/7487643248983330091?lang=en"/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626162" y="3091540"/>
            <a:ext cx="3038025" cy="6011255"/>
            <a:chOff x="0" y="0"/>
            <a:chExt cx="2620010" cy="5184140"/>
          </a:xfrm>
        </p:grpSpPr>
        <p:sp>
          <p:nvSpPr>
            <p:cNvPr id="14" name="Freeform 14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1760" r="-1176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hlinkClick r:id="rId5" tooltip="https://www.tiktok.com/@slspacecowboys/video/7535875101988867341?lang=en"/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2788718" y="3091540"/>
            <a:ext cx="3038025" cy="6011255"/>
            <a:chOff x="0" y="0"/>
            <a:chExt cx="2620010" cy="5184140"/>
          </a:xfrm>
        </p:grpSpPr>
        <p:sp>
          <p:nvSpPr>
            <p:cNvPr id="24" name="Freeform 24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10947" r="-1094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hlinkClick r:id="rId7" tooltip="https://www.tiktok.com/@slspacecowboys/video/7540895422844308750?lang=en"/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985019" y="417797"/>
            <a:ext cx="17288684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Top performing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97402" y="417797"/>
            <a:ext cx="17321082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38B6FF">
                    <a:alpha val="70980"/>
                  </a:srgbClr>
                </a:solidFill>
                <a:latin typeface="Horizon"/>
                <a:ea typeface="Horizon"/>
                <a:cs typeface="Horizon"/>
                <a:sym typeface="Horizon"/>
              </a:rPr>
              <a:t>top performing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87078" y="1420220"/>
            <a:ext cx="8486775" cy="16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content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63137" y="1420220"/>
            <a:ext cx="8486775" cy="16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38B6FF">
                    <a:alpha val="70980"/>
                  </a:srgbClr>
                </a:solidFill>
                <a:latin typeface="Horizon"/>
                <a:ea typeface="Horizon"/>
                <a:cs typeface="Horizon"/>
                <a:sym typeface="Horizon"/>
              </a:rPr>
              <a:t>content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106888" y="9191625"/>
            <a:ext cx="2401685" cy="60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352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160k views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976223" y="9191625"/>
            <a:ext cx="2460603" cy="60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352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300k views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737072" y="9191625"/>
            <a:ext cx="2486395" cy="60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352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600k views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24090" y="2337361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24000" y="430152"/>
            <a:ext cx="15926931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FAvorite</a:t>
            </a:r>
            <a:r>
              <a:rPr lang="en-US" sz="9200" dirty="0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 Photo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1600" y="433737"/>
            <a:ext cx="15926931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38B6FF">
                    <a:alpha val="70980"/>
                  </a:srgbClr>
                </a:solidFill>
                <a:latin typeface="Horizon"/>
                <a:ea typeface="Horizon"/>
                <a:cs typeface="Horizon"/>
                <a:sym typeface="Horizon"/>
              </a:rPr>
              <a:t>Favorite Photo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5991" y="1863933"/>
            <a:ext cx="5140642" cy="7710963"/>
          </a:xfrm>
          <a:custGeom>
            <a:avLst/>
            <a:gdLst/>
            <a:ahLst/>
            <a:cxnLst/>
            <a:rect l="l" t="t" r="r" b="b"/>
            <a:pathLst>
              <a:path w="5140642" h="7710963">
                <a:moveTo>
                  <a:pt x="0" y="0"/>
                </a:moveTo>
                <a:lnTo>
                  <a:pt x="5140641" y="0"/>
                </a:lnTo>
                <a:lnTo>
                  <a:pt x="514064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891222" y="1863933"/>
            <a:ext cx="6168770" cy="7710963"/>
          </a:xfrm>
          <a:custGeom>
            <a:avLst/>
            <a:gdLst/>
            <a:ahLst/>
            <a:cxnLst/>
            <a:rect l="l" t="t" r="r" b="b"/>
            <a:pathLst>
              <a:path w="6168770" h="7710963">
                <a:moveTo>
                  <a:pt x="0" y="0"/>
                </a:moveTo>
                <a:lnTo>
                  <a:pt x="6168770" y="0"/>
                </a:lnTo>
                <a:lnTo>
                  <a:pt x="616877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36217" y="1863933"/>
            <a:ext cx="5475792" cy="7710963"/>
          </a:xfrm>
          <a:custGeom>
            <a:avLst/>
            <a:gdLst/>
            <a:ahLst/>
            <a:cxnLst/>
            <a:rect l="l" t="t" r="r" b="b"/>
            <a:pathLst>
              <a:path w="5475792" h="7710963">
                <a:moveTo>
                  <a:pt x="0" y="0"/>
                </a:moveTo>
                <a:lnTo>
                  <a:pt x="5475792" y="0"/>
                </a:lnTo>
                <a:lnTo>
                  <a:pt x="547579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0121" y="209606"/>
            <a:ext cx="17824348" cy="14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7"/>
              </a:lnSpc>
            </a:pPr>
            <a:r>
              <a:rPr lang="en-US" sz="7662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Honorable mentions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3532" y="209606"/>
            <a:ext cx="17824348" cy="14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7"/>
              </a:lnSpc>
            </a:pPr>
            <a:r>
              <a:rPr lang="en-US" sz="7662">
                <a:solidFill>
                  <a:srgbClr val="38B6FF">
                    <a:alpha val="70980"/>
                  </a:srgbClr>
                </a:solidFill>
                <a:latin typeface="Horizon"/>
                <a:ea typeface="Horizon"/>
                <a:cs typeface="Horizon"/>
                <a:sym typeface="Horizon"/>
              </a:rPr>
              <a:t>Honorable mentions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0504" y="1807178"/>
            <a:ext cx="4955252" cy="7710963"/>
          </a:xfrm>
          <a:custGeom>
            <a:avLst/>
            <a:gdLst/>
            <a:ahLst/>
            <a:cxnLst/>
            <a:rect l="l" t="t" r="r" b="b"/>
            <a:pathLst>
              <a:path w="4955252" h="7710963">
                <a:moveTo>
                  <a:pt x="0" y="0"/>
                </a:moveTo>
                <a:lnTo>
                  <a:pt x="4955253" y="0"/>
                </a:lnTo>
                <a:lnTo>
                  <a:pt x="495525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30557" y="1807178"/>
            <a:ext cx="5578812" cy="7710963"/>
          </a:xfrm>
          <a:custGeom>
            <a:avLst/>
            <a:gdLst/>
            <a:ahLst/>
            <a:cxnLst/>
            <a:rect l="l" t="t" r="r" b="b"/>
            <a:pathLst>
              <a:path w="5578812" h="7710963">
                <a:moveTo>
                  <a:pt x="0" y="0"/>
                </a:moveTo>
                <a:lnTo>
                  <a:pt x="5578812" y="0"/>
                </a:lnTo>
                <a:lnTo>
                  <a:pt x="557881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5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016596" y="1807178"/>
            <a:ext cx="5304310" cy="7710963"/>
          </a:xfrm>
          <a:custGeom>
            <a:avLst/>
            <a:gdLst/>
            <a:ahLst/>
            <a:cxnLst/>
            <a:rect l="l" t="t" r="r" b="b"/>
            <a:pathLst>
              <a:path w="5304310" h="7710963">
                <a:moveTo>
                  <a:pt x="0" y="0"/>
                </a:moveTo>
                <a:lnTo>
                  <a:pt x="5304311" y="0"/>
                </a:lnTo>
                <a:lnTo>
                  <a:pt x="5304311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0121" y="209606"/>
            <a:ext cx="17824348" cy="14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7"/>
              </a:lnSpc>
            </a:pPr>
            <a:r>
              <a:rPr lang="en-US" sz="7662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Honorable mentions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3532" y="209606"/>
            <a:ext cx="17824348" cy="14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7"/>
              </a:lnSpc>
            </a:pPr>
            <a:r>
              <a:rPr lang="en-US" sz="7662">
                <a:solidFill>
                  <a:srgbClr val="38B6FF">
                    <a:alpha val="70980"/>
                  </a:srgbClr>
                </a:solidFill>
                <a:latin typeface="Horizon"/>
                <a:ea typeface="Horizon"/>
                <a:cs typeface="Horizon"/>
                <a:sym typeface="Horizon"/>
              </a:rPr>
              <a:t>Honorable mentions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50</Words>
  <Application>Microsoft Macintosh PowerPoint</Application>
  <PresentationFormat>Custom</PresentationFormat>
  <Paragraphs>19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Canva Sans Bold</vt:lpstr>
      <vt:lpstr>Arial</vt:lpstr>
      <vt:lpstr>Horizon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PROOF OF WORK</dc:title>
  <dc:creator>Carly Earnest</dc:creator>
  <cp:lastModifiedBy>Martinez, Gilbert D</cp:lastModifiedBy>
  <cp:revision>3</cp:revision>
  <dcterms:created xsi:type="dcterms:W3CDTF">2006-08-16T00:00:00Z</dcterms:created>
  <dcterms:modified xsi:type="dcterms:W3CDTF">2026-01-10T12:27:45Z</dcterms:modified>
  <dc:identifier>DAG9_gp75Cw</dc:identifier>
</cp:coreProperties>
</file>