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JP"/>
          </a:p>
        </p:txBody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JP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JP"/>
          </a:p>
        </p:txBody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JP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1/9/26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1/9/26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JP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JP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B4B83-6273-ABB6-7182-86112C26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JP" sz="5400" dirty="0"/>
              <a:t>Road to Cooperstown: My photo of Ichiro’s 3,000th professional hit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6259A-9DDA-9982-E0AE-59BCC93E2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3870250"/>
            <a:ext cx="7796540" cy="2179693"/>
          </a:xfrm>
        </p:spPr>
        <p:txBody>
          <a:bodyPr/>
          <a:lstStyle/>
          <a:p>
            <a:r>
              <a:rPr lang="en-JP" dirty="0"/>
              <a:t>Gilbert D. Martinez</a:t>
            </a:r>
            <a:br>
              <a:rPr lang="en-JP" dirty="0"/>
            </a:br>
            <a:r>
              <a:rPr lang="en-JP" dirty="0"/>
              <a:t>Chapter Commissioner</a:t>
            </a:r>
            <a:br>
              <a:rPr lang="en-JP" dirty="0"/>
            </a:br>
            <a:r>
              <a:rPr lang="en-JP" dirty="0"/>
              <a:t>SABR Rogers Hornsby Chapter</a:t>
            </a:r>
            <a:br>
              <a:rPr lang="en-JP" dirty="0"/>
            </a:br>
            <a:r>
              <a:rPr lang="en-JP" dirty="0"/>
              <a:t>20th Annual Bill Gilbert Winter Meeting</a:t>
            </a:r>
            <a:br>
              <a:rPr lang="en-JP" dirty="0"/>
            </a:br>
            <a:r>
              <a:rPr lang="en-JP" dirty="0"/>
              <a:t>Jan. 10, 2026</a:t>
            </a:r>
          </a:p>
        </p:txBody>
      </p:sp>
    </p:spTree>
    <p:extLst>
      <p:ext uri="{BB962C8B-B14F-4D97-AF65-F5344CB8AC3E}">
        <p14:creationId xmlns:p14="http://schemas.microsoft.com/office/powerpoint/2010/main" val="370904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F5C7-DD88-874A-7474-8D16D93C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P"/>
          </a:p>
        </p:txBody>
      </p:sp>
      <p:pic>
        <p:nvPicPr>
          <p:cNvPr id="5" name="Content Placeholder 4" descr="A baseball player swinging his bat at a baseball game&#10;&#10;AI-generated content may be incorrect.">
            <a:extLst>
              <a:ext uri="{FF2B5EF4-FFF2-40B4-BE49-F238E27FC236}">
                <a16:creationId xmlns:a16="http://schemas.microsoft.com/office/drawing/2014/main" id="{B29061EC-8C3D-288E-49BD-74693E005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449" y="458617"/>
            <a:ext cx="6860116" cy="45612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3E2993-53DD-4F46-7D46-A255E869AC44}"/>
              </a:ext>
            </a:extLst>
          </p:cNvPr>
          <p:cNvSpPr txBox="1"/>
          <p:nvPr/>
        </p:nvSpPr>
        <p:spPr>
          <a:xfrm>
            <a:off x="1075038" y="5436973"/>
            <a:ext cx="9835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On the first pitch of the Mariners-Rangers game on July 29, 2008, I took this photo of Ichiro Suzuki’s leadoff at-bat. The bloop single fell behind Rangers shortstop Michael Young, signifying Ichiro’s 3,000th professional hit (1,278 hits in NPB + 1,722 hits in MLB).</a:t>
            </a:r>
          </a:p>
        </p:txBody>
      </p:sp>
    </p:spTree>
    <p:extLst>
      <p:ext uri="{BB962C8B-B14F-4D97-AF65-F5344CB8AC3E}">
        <p14:creationId xmlns:p14="http://schemas.microsoft.com/office/powerpoint/2010/main" val="396068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0CB3-ED69-0216-ED2F-6F379B1A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P"/>
          </a:p>
        </p:txBody>
      </p:sp>
      <p:pic>
        <p:nvPicPr>
          <p:cNvPr id="5" name="Content Placeholder 4" descr="A person and person standing in front of plaque with National Baseball Hall of Fame and Museum in the background&#10;&#10;AI-generated content may be incorrect.">
            <a:extLst>
              <a:ext uri="{FF2B5EF4-FFF2-40B4-BE49-F238E27FC236}">
                <a16:creationId xmlns:a16="http://schemas.microsoft.com/office/drawing/2014/main" id="{15DEBE13-A55D-7DB7-DD08-A0A27D5C6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7" y="808056"/>
            <a:ext cx="7372451" cy="5529339"/>
          </a:xfrm>
        </p:spPr>
      </p:pic>
    </p:spTree>
    <p:extLst>
      <p:ext uri="{BB962C8B-B14F-4D97-AF65-F5344CB8AC3E}">
        <p14:creationId xmlns:p14="http://schemas.microsoft.com/office/powerpoint/2010/main" val="374086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6B4A-EFF9-FE10-314A-E601DD75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P"/>
          </a:p>
        </p:txBody>
      </p:sp>
      <p:pic>
        <p:nvPicPr>
          <p:cNvPr id="5" name="Content Placeholder 4" descr="Two men standing next to each other&#10;&#10;AI-generated content may be incorrect.">
            <a:extLst>
              <a:ext uri="{FF2B5EF4-FFF2-40B4-BE49-F238E27FC236}">
                <a16:creationId xmlns:a16="http://schemas.microsoft.com/office/drawing/2014/main" id="{38A3B25F-4B01-FAEE-CF51-B952E38CE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8" y="808056"/>
            <a:ext cx="6968384" cy="5623867"/>
          </a:xfrm>
        </p:spPr>
      </p:pic>
    </p:spTree>
    <p:extLst>
      <p:ext uri="{BB962C8B-B14F-4D97-AF65-F5344CB8AC3E}">
        <p14:creationId xmlns:p14="http://schemas.microsoft.com/office/powerpoint/2010/main" val="267442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0F76-1CC3-C55B-2330-BAD9DA4E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P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73EFC4-BE17-1065-4D15-0C8889A22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0373" y="1885285"/>
            <a:ext cx="5329766" cy="39973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95FA7A-B96B-CC1A-F45B-66B2D002DAF2}"/>
              </a:ext>
            </a:extLst>
          </p:cNvPr>
          <p:cNvSpPr txBox="1"/>
          <p:nvPr/>
        </p:nvSpPr>
        <p:spPr>
          <a:xfrm>
            <a:off x="1020726" y="2199503"/>
            <a:ext cx="39961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dirty="0"/>
              <a:t>I donated my photo of Ichiro’s 3,000th professional hit to </a:t>
            </a:r>
            <a:r>
              <a:rPr lang="en-JP" sz="2400"/>
              <a:t>Sue MacKay</a:t>
            </a:r>
            <a:r>
              <a:rPr lang="en-JP" sz="2400" dirty="0"/>
              <a:t>, director of collections relations at the National Baseball Hall of Fame and Museum in Cooperstown in July 2025. The photo is being added to its Digital Assets Management System. </a:t>
            </a:r>
          </a:p>
          <a:p>
            <a:endParaRPr lang="en-JP" sz="2400" dirty="0"/>
          </a:p>
        </p:txBody>
      </p:sp>
    </p:spTree>
    <p:extLst>
      <p:ext uri="{BB962C8B-B14F-4D97-AF65-F5344CB8AC3E}">
        <p14:creationId xmlns:p14="http://schemas.microsoft.com/office/powerpoint/2010/main" val="3941522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28</TotalTime>
  <Words>130</Words>
  <Application>Microsoft Macintosh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MS Shell Dlg 2</vt:lpstr>
      <vt:lpstr>Arial</vt:lpstr>
      <vt:lpstr>Wingdings</vt:lpstr>
      <vt:lpstr>Wingdings 3</vt:lpstr>
      <vt:lpstr>Madison</vt:lpstr>
      <vt:lpstr>Road to Cooperstown: My photo of Ichiro’s 3,000th professional hit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Martinez, Gilbert D</dc:creator>
  <cp:lastModifiedBy>Martinez, Gilbert D</cp:lastModifiedBy>
  <cp:revision>2</cp:revision>
  <dcterms:created xsi:type="dcterms:W3CDTF">2026-01-09T23:48:02Z</dcterms:created>
  <dcterms:modified xsi:type="dcterms:W3CDTF">2026-01-10T02:33:26Z</dcterms:modified>
</cp:coreProperties>
</file>