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aleway"/>
      <p:regular r:id="rId27"/>
      <p:bold r:id="rId28"/>
      <p:italic r:id="rId29"/>
      <p:boldItalic r:id="rId30"/>
    </p:embeddedFont>
    <p:embeddedFont>
      <p:font typeface="Raleway ExtraBold"/>
      <p:bold r:id="rId31"/>
      <p:boldItalic r:id="rId32"/>
    </p:embeddedFont>
    <p:embeddedFont>
      <p:font typeface="Lato"/>
      <p:regular r:id="rId33"/>
      <p:bold r:id="rId34"/>
      <p:italic r:id="rId35"/>
      <p:boldItalic r:id="rId36"/>
    </p:embeddedFont>
    <p:embeddedFont>
      <p:font typeface="Bebas Neue"/>
      <p:regular r:id="rId37"/>
    </p:embeddedFont>
    <p:embeddedFont>
      <p:font typeface="Lato Black"/>
      <p:bold r:id="rId38"/>
      <p:boldItalic r:id="rId39"/>
    </p:embeddedFont>
    <p:embeddedFont>
      <p:font typeface="Raleway Medium"/>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C4947CD-B2BE-47D0-917D-81E6D2F58FF6}">
  <a:tblStyle styleId="{5C4947CD-B2BE-47D0-917D-81E6D2F58FF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alewayMedium-regular.fntdata"/><Relationship Id="rId20" Type="http://schemas.openxmlformats.org/officeDocument/2006/relationships/slide" Target="slides/slide15.xml"/><Relationship Id="rId42" Type="http://schemas.openxmlformats.org/officeDocument/2006/relationships/font" Target="fonts/RalewayMedium-italic.fntdata"/><Relationship Id="rId41" Type="http://schemas.openxmlformats.org/officeDocument/2006/relationships/font" Target="fonts/RalewayMedium-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RalewayMedium-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ExtraBold-bold.fntdata"/><Relationship Id="rId30" Type="http://schemas.openxmlformats.org/officeDocument/2006/relationships/font" Target="fonts/Raleway-boldItalic.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RalewayExtraBold-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37" Type="http://schemas.openxmlformats.org/officeDocument/2006/relationships/font" Target="fonts/BebasNeue-regular.fntdata"/><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39" Type="http://schemas.openxmlformats.org/officeDocument/2006/relationships/font" Target="fonts/LatoBlack-boldItalic.fntdata"/><Relationship Id="rId16" Type="http://schemas.openxmlformats.org/officeDocument/2006/relationships/slide" Target="slides/slide11.xml"/><Relationship Id="rId38" Type="http://schemas.openxmlformats.org/officeDocument/2006/relationships/font" Target="fonts/LatoBlack-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1dcea6c83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1dcea6c83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Bailey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gd1bf8d60a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1" name="Google Shape;1431;gd1bf8d60a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gd1bf8d60a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3" name="Google Shape;1493;gd1bf8d60a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g3b5c05c0558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3" name="Google Shape;1593;g3b5c05c0558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g3b5c05c0558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1" name="Google Shape;1601;g3b5c05c0558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g3b5c05c055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9" name="Google Shape;1609;g3b5c05c055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6" name="Shape 1626"/>
        <p:cNvGrpSpPr/>
        <p:nvPr/>
      </p:nvGrpSpPr>
      <p:grpSpPr>
        <a:xfrm>
          <a:off x="0" y="0"/>
          <a:ext cx="0" cy="0"/>
          <a:chOff x="0" y="0"/>
          <a:chExt cx="0" cy="0"/>
        </a:xfrm>
      </p:grpSpPr>
      <p:sp>
        <p:nvSpPr>
          <p:cNvPr id="1627" name="Google Shape;1627;g3b5c05c0558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8" name="Google Shape;1628;g3b5c05c0558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g3b5c05c0558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6" name="Google Shape;1636;g3b5c05c0558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2" name="Shape 1642"/>
        <p:cNvGrpSpPr/>
        <p:nvPr/>
      </p:nvGrpSpPr>
      <p:grpSpPr>
        <a:xfrm>
          <a:off x="0" y="0"/>
          <a:ext cx="0" cy="0"/>
          <a:chOff x="0" y="0"/>
          <a:chExt cx="0" cy="0"/>
        </a:xfrm>
      </p:grpSpPr>
      <p:sp>
        <p:nvSpPr>
          <p:cNvPr id="1643" name="Google Shape;1643;g3b5c05c0558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4" name="Google Shape;1644;g3b5c05c0558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g3b5c05c0558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2" name="Google Shape;1652;g3b5c05c0558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g3b5c05c055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1" name="Google Shape;1661;g3b5c05c055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d1bf8d60a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d1bf8d60a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Brian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7" name="Shape 1757"/>
        <p:cNvGrpSpPr/>
        <p:nvPr/>
      </p:nvGrpSpPr>
      <p:grpSpPr>
        <a:xfrm>
          <a:off x="0" y="0"/>
          <a:ext cx="0" cy="0"/>
          <a:chOff x="0" y="0"/>
          <a:chExt cx="0" cy="0"/>
        </a:xfrm>
      </p:grpSpPr>
      <p:sp>
        <p:nvSpPr>
          <p:cNvPr id="1758" name="Google Shape;1758;g3b5c05c05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9" name="Google Shape;1759;g3b5c05c05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7" name="Shape 1767"/>
        <p:cNvGrpSpPr/>
        <p:nvPr/>
      </p:nvGrpSpPr>
      <p:grpSpPr>
        <a:xfrm>
          <a:off x="0" y="0"/>
          <a:ext cx="0" cy="0"/>
          <a:chOff x="0" y="0"/>
          <a:chExt cx="0" cy="0"/>
        </a:xfrm>
      </p:grpSpPr>
      <p:sp>
        <p:nvSpPr>
          <p:cNvPr id="1768" name="Google Shape;1768;g208e1715a05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9" name="Google Shape;1769;g208e1715a05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1f36722f41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1f36722f41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gd1bf8d60a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6" name="Google Shape;1196;gd1bf8d60a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gd1bf8d60a4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2" name="Google Shape;1212;gd1bf8d60a4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3b588e8eff1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3b588e8eff1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3b588e8eff1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3b588e8eff1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d1bf8d60a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7" name="Google Shape;1227;gd1bf8d60a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208c6b0b68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8" name="Google Shape;1418;g208c6b0b68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2354" y="-24650"/>
            <a:ext cx="9153998" cy="5190575"/>
            <a:chOff x="-2354" y="-24650"/>
            <a:chExt cx="9153998" cy="5190575"/>
          </a:xfrm>
        </p:grpSpPr>
        <p:sp>
          <p:nvSpPr>
            <p:cNvPr id="10" name="Google Shape;10;p2"/>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 name="Google Shape;33;p2"/>
          <p:cNvGrpSpPr/>
          <p:nvPr/>
        </p:nvGrpSpPr>
        <p:grpSpPr>
          <a:xfrm>
            <a:off x="-53687" y="-62475"/>
            <a:ext cx="9251375" cy="5262175"/>
            <a:chOff x="-53687" y="-62475"/>
            <a:chExt cx="9251375" cy="5262175"/>
          </a:xfrm>
        </p:grpSpPr>
        <p:sp>
          <p:nvSpPr>
            <p:cNvPr id="34" name="Google Shape;34;p2"/>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 name="Google Shape;38;p2"/>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txBox="1"/>
          <p:nvPr>
            <p:ph type="ctrTitle"/>
          </p:nvPr>
        </p:nvSpPr>
        <p:spPr>
          <a:xfrm>
            <a:off x="2540225" y="1277950"/>
            <a:ext cx="5890500" cy="1876500"/>
          </a:xfrm>
          <a:prstGeom prst="rect">
            <a:avLst/>
          </a:prstGeom>
        </p:spPr>
        <p:txBody>
          <a:bodyPr anchorCtr="0" anchor="ctr" bIns="91425" lIns="91425" spcFirstLastPara="1" rIns="91425" wrap="square" tIns="91425">
            <a:noAutofit/>
          </a:bodyPr>
          <a:lstStyle>
            <a:lvl1pPr lvl="0" algn="r">
              <a:spcBef>
                <a:spcPts val="0"/>
              </a:spcBef>
              <a:spcAft>
                <a:spcPts val="0"/>
              </a:spcAft>
              <a:buClr>
                <a:srgbClr val="191919"/>
              </a:buClr>
              <a:buSzPts val="5200"/>
              <a:buNone/>
              <a:defRPr b="0" sz="5000">
                <a:solidFill>
                  <a:schemeClr val="accent4"/>
                </a:solidFill>
                <a:latin typeface="Lato Black"/>
                <a:ea typeface="Lato Black"/>
                <a:cs typeface="Lato Black"/>
                <a:sym typeface="Lato Black"/>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40" name="Google Shape;40;p2"/>
          <p:cNvSpPr txBox="1"/>
          <p:nvPr>
            <p:ph idx="1" type="subTitle"/>
          </p:nvPr>
        </p:nvSpPr>
        <p:spPr>
          <a:xfrm>
            <a:off x="4229525" y="3220675"/>
            <a:ext cx="4201200" cy="419700"/>
          </a:xfrm>
          <a:prstGeom prst="rect">
            <a:avLst/>
          </a:prstGeom>
          <a:noFill/>
          <a:ln cap="flat" cmpd="sng" w="9525">
            <a:solidFill>
              <a:schemeClr val="accent1"/>
            </a:solidFill>
            <a:prstDash val="solid"/>
            <a:round/>
            <a:headEnd len="sm" w="sm" type="none"/>
            <a:tailEnd len="sm" w="sm" type="none"/>
          </a:ln>
        </p:spPr>
        <p:txBody>
          <a:bodyPr anchorCtr="0" anchor="t" bIns="91425" lIns="91425" spcFirstLastPara="1" rIns="91425" wrap="square" tIns="91425">
            <a:noAutofit/>
          </a:bodyPr>
          <a:lstStyle>
            <a:lvl1pPr lvl="0" algn="r">
              <a:spcBef>
                <a:spcPts val="0"/>
              </a:spcBef>
              <a:spcAft>
                <a:spcPts val="0"/>
              </a:spcAft>
              <a:buSzPts val="1300"/>
              <a:buNone/>
              <a:defRPr>
                <a:latin typeface="Raleway Medium"/>
                <a:ea typeface="Raleway Medium"/>
                <a:cs typeface="Raleway Medium"/>
                <a:sym typeface="Raleway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87" name="Shape 287"/>
        <p:cNvGrpSpPr/>
        <p:nvPr/>
      </p:nvGrpSpPr>
      <p:grpSpPr>
        <a:xfrm>
          <a:off x="0" y="0"/>
          <a:ext cx="0" cy="0"/>
          <a:chOff x="0" y="0"/>
          <a:chExt cx="0" cy="0"/>
        </a:xfrm>
      </p:grpSpPr>
      <p:grpSp>
        <p:nvGrpSpPr>
          <p:cNvPr id="288" name="Google Shape;288;p11"/>
          <p:cNvGrpSpPr/>
          <p:nvPr/>
        </p:nvGrpSpPr>
        <p:grpSpPr>
          <a:xfrm>
            <a:off x="-53687" y="-62475"/>
            <a:ext cx="9251375" cy="5262175"/>
            <a:chOff x="-53687" y="-62475"/>
            <a:chExt cx="9251375" cy="5262175"/>
          </a:xfrm>
        </p:grpSpPr>
        <p:grpSp>
          <p:nvGrpSpPr>
            <p:cNvPr id="289" name="Google Shape;289;p11"/>
            <p:cNvGrpSpPr/>
            <p:nvPr/>
          </p:nvGrpSpPr>
          <p:grpSpPr>
            <a:xfrm>
              <a:off x="-2354" y="-24650"/>
              <a:ext cx="9153998" cy="5190575"/>
              <a:chOff x="-2354" y="-24650"/>
              <a:chExt cx="9153998" cy="5190575"/>
            </a:xfrm>
          </p:grpSpPr>
          <p:sp>
            <p:nvSpPr>
              <p:cNvPr id="290" name="Google Shape;290;p11"/>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1"/>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1"/>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1"/>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1"/>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1"/>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1"/>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1"/>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1"/>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1"/>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1"/>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1"/>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1"/>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1"/>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11"/>
            <p:cNvGrpSpPr/>
            <p:nvPr/>
          </p:nvGrpSpPr>
          <p:grpSpPr>
            <a:xfrm>
              <a:off x="-53687" y="-62475"/>
              <a:ext cx="9251375" cy="5262175"/>
              <a:chOff x="-53687" y="-62475"/>
              <a:chExt cx="9251375" cy="5262175"/>
            </a:xfrm>
          </p:grpSpPr>
          <p:grpSp>
            <p:nvGrpSpPr>
              <p:cNvPr id="314" name="Google Shape;314;p11"/>
              <p:cNvGrpSpPr/>
              <p:nvPr/>
            </p:nvGrpSpPr>
            <p:grpSpPr>
              <a:xfrm>
                <a:off x="-53687" y="-62475"/>
                <a:ext cx="9251375" cy="5262175"/>
                <a:chOff x="-53687" y="-62475"/>
                <a:chExt cx="9251375" cy="5262175"/>
              </a:xfrm>
            </p:grpSpPr>
            <p:sp>
              <p:nvSpPr>
                <p:cNvPr id="315" name="Google Shape;315;p11"/>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9" name="Google Shape;319;p11"/>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20" name="Google Shape;320;p11"/>
          <p:cNvSpPr txBox="1"/>
          <p:nvPr>
            <p:ph hasCustomPrompt="1" type="title"/>
          </p:nvPr>
        </p:nvSpPr>
        <p:spPr>
          <a:xfrm>
            <a:off x="1284000" y="1339250"/>
            <a:ext cx="6576000" cy="1633200"/>
          </a:xfrm>
          <a:prstGeom prst="rect">
            <a:avLst/>
          </a:prstGeom>
          <a:solidFill>
            <a:schemeClr val="dk1"/>
          </a:solidFill>
          <a:ln cap="flat" cmpd="sng" w="19050">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algn="ctr">
              <a:spcBef>
                <a:spcPts val="0"/>
              </a:spcBef>
              <a:spcAft>
                <a:spcPts val="0"/>
              </a:spcAft>
              <a:buSzPts val="9600"/>
              <a:buNone/>
              <a:defRPr sz="9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21" name="Google Shape;321;p11"/>
          <p:cNvSpPr txBox="1"/>
          <p:nvPr>
            <p:ph idx="1" type="subTitle"/>
          </p:nvPr>
        </p:nvSpPr>
        <p:spPr>
          <a:xfrm>
            <a:off x="1284000" y="3148950"/>
            <a:ext cx="6576000" cy="436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22" name="Shape 32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23" name="Shape 323"/>
        <p:cNvGrpSpPr/>
        <p:nvPr/>
      </p:nvGrpSpPr>
      <p:grpSpPr>
        <a:xfrm>
          <a:off x="0" y="0"/>
          <a:ext cx="0" cy="0"/>
          <a:chOff x="0" y="0"/>
          <a:chExt cx="0" cy="0"/>
        </a:xfrm>
      </p:grpSpPr>
      <p:grpSp>
        <p:nvGrpSpPr>
          <p:cNvPr id="324" name="Google Shape;324;p13"/>
          <p:cNvGrpSpPr/>
          <p:nvPr/>
        </p:nvGrpSpPr>
        <p:grpSpPr>
          <a:xfrm>
            <a:off x="-53687" y="-62475"/>
            <a:ext cx="9251375" cy="5262175"/>
            <a:chOff x="-53687" y="-62475"/>
            <a:chExt cx="9251375" cy="5262175"/>
          </a:xfrm>
        </p:grpSpPr>
        <p:grpSp>
          <p:nvGrpSpPr>
            <p:cNvPr id="325" name="Google Shape;325;p13"/>
            <p:cNvGrpSpPr/>
            <p:nvPr/>
          </p:nvGrpSpPr>
          <p:grpSpPr>
            <a:xfrm>
              <a:off x="-2354" y="-24650"/>
              <a:ext cx="9153998" cy="5190575"/>
              <a:chOff x="-2354" y="-24650"/>
              <a:chExt cx="9153998" cy="5190575"/>
            </a:xfrm>
          </p:grpSpPr>
          <p:sp>
            <p:nvSpPr>
              <p:cNvPr id="326" name="Google Shape;326;p13"/>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3"/>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3"/>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9" name="Google Shape;349;p13"/>
            <p:cNvGrpSpPr/>
            <p:nvPr/>
          </p:nvGrpSpPr>
          <p:grpSpPr>
            <a:xfrm>
              <a:off x="-53687" y="-62475"/>
              <a:ext cx="9251375" cy="5262175"/>
              <a:chOff x="-53687" y="-62475"/>
              <a:chExt cx="9251375" cy="5262175"/>
            </a:xfrm>
          </p:grpSpPr>
          <p:grpSp>
            <p:nvGrpSpPr>
              <p:cNvPr id="350" name="Google Shape;350;p13"/>
              <p:cNvGrpSpPr/>
              <p:nvPr/>
            </p:nvGrpSpPr>
            <p:grpSpPr>
              <a:xfrm>
                <a:off x="-53687" y="-62475"/>
                <a:ext cx="9251375" cy="5262175"/>
                <a:chOff x="-53687" y="-62475"/>
                <a:chExt cx="9251375" cy="5262175"/>
              </a:xfrm>
            </p:grpSpPr>
            <p:sp>
              <p:nvSpPr>
                <p:cNvPr id="351" name="Google Shape;351;p13"/>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5" name="Google Shape;355;p13"/>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56" name="Google Shape;356;p13"/>
          <p:cNvSpPr txBox="1"/>
          <p:nvPr>
            <p:ph idx="1" type="subTitle"/>
          </p:nvPr>
        </p:nvSpPr>
        <p:spPr>
          <a:xfrm>
            <a:off x="1870399" y="1958625"/>
            <a:ext cx="2603700" cy="604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atin typeface="Raleway Medium"/>
                <a:ea typeface="Raleway Medium"/>
                <a:cs typeface="Raleway Medium"/>
                <a:sym typeface="Raleway Medium"/>
              </a:defRPr>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357" name="Google Shape;357;p13"/>
          <p:cNvSpPr txBox="1"/>
          <p:nvPr>
            <p:ph idx="2" type="subTitle"/>
          </p:nvPr>
        </p:nvSpPr>
        <p:spPr>
          <a:xfrm>
            <a:off x="5820301" y="1958625"/>
            <a:ext cx="2603700" cy="604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358" name="Google Shape;358;p13"/>
          <p:cNvSpPr txBox="1"/>
          <p:nvPr>
            <p:ph idx="3" type="subTitle"/>
          </p:nvPr>
        </p:nvSpPr>
        <p:spPr>
          <a:xfrm>
            <a:off x="1870399" y="3250750"/>
            <a:ext cx="2603700" cy="604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359" name="Google Shape;359;p13"/>
          <p:cNvSpPr txBox="1"/>
          <p:nvPr>
            <p:ph idx="4" type="subTitle"/>
          </p:nvPr>
        </p:nvSpPr>
        <p:spPr>
          <a:xfrm>
            <a:off x="5820301" y="3250750"/>
            <a:ext cx="2603700" cy="604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360" name="Google Shape;360;p13"/>
          <p:cNvSpPr txBox="1"/>
          <p:nvPr>
            <p:ph hasCustomPrompt="1" type="title"/>
          </p:nvPr>
        </p:nvSpPr>
        <p:spPr>
          <a:xfrm>
            <a:off x="720000" y="1711875"/>
            <a:ext cx="954600" cy="7509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0" sz="4000">
                <a:latin typeface="Lato Black"/>
                <a:ea typeface="Lato Black"/>
                <a:cs typeface="Lato Black"/>
                <a:sym typeface="La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1" name="Google Shape;361;p13"/>
          <p:cNvSpPr txBox="1"/>
          <p:nvPr>
            <p:ph hasCustomPrompt="1" idx="5" type="title"/>
          </p:nvPr>
        </p:nvSpPr>
        <p:spPr>
          <a:xfrm>
            <a:off x="720000" y="3004026"/>
            <a:ext cx="954600" cy="7509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0" sz="4000">
                <a:latin typeface="Lato Black"/>
                <a:ea typeface="Lato Black"/>
                <a:cs typeface="Lato Black"/>
                <a:sym typeface="La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2" name="Google Shape;362;p13"/>
          <p:cNvSpPr txBox="1"/>
          <p:nvPr>
            <p:ph hasCustomPrompt="1" idx="6" type="title"/>
          </p:nvPr>
        </p:nvSpPr>
        <p:spPr>
          <a:xfrm>
            <a:off x="4669900" y="1711875"/>
            <a:ext cx="954600" cy="7509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0" sz="4000">
                <a:latin typeface="Lato Black"/>
                <a:ea typeface="Lato Black"/>
                <a:cs typeface="Lato Black"/>
                <a:sym typeface="La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3" name="Google Shape;363;p13"/>
          <p:cNvSpPr txBox="1"/>
          <p:nvPr>
            <p:ph hasCustomPrompt="1" idx="7" type="title"/>
          </p:nvPr>
        </p:nvSpPr>
        <p:spPr>
          <a:xfrm>
            <a:off x="4669900" y="3004026"/>
            <a:ext cx="954600" cy="7509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b="0" sz="4000">
                <a:latin typeface="Lato Black"/>
                <a:ea typeface="Lato Black"/>
                <a:cs typeface="Lato Black"/>
                <a:sym typeface="La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4" name="Google Shape;364;p13"/>
          <p:cNvSpPr txBox="1"/>
          <p:nvPr>
            <p:ph idx="8" type="subTitle"/>
          </p:nvPr>
        </p:nvSpPr>
        <p:spPr>
          <a:xfrm>
            <a:off x="1870399" y="1548275"/>
            <a:ext cx="2603700" cy="551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65" name="Google Shape;365;p13"/>
          <p:cNvSpPr txBox="1"/>
          <p:nvPr>
            <p:ph idx="9" type="subTitle"/>
          </p:nvPr>
        </p:nvSpPr>
        <p:spPr>
          <a:xfrm>
            <a:off x="5820304" y="1548275"/>
            <a:ext cx="2603700" cy="551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66" name="Google Shape;366;p13"/>
          <p:cNvSpPr txBox="1"/>
          <p:nvPr>
            <p:ph idx="13" type="subTitle"/>
          </p:nvPr>
        </p:nvSpPr>
        <p:spPr>
          <a:xfrm>
            <a:off x="1870399" y="2840200"/>
            <a:ext cx="2603700" cy="551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67" name="Google Shape;367;p13"/>
          <p:cNvSpPr txBox="1"/>
          <p:nvPr>
            <p:ph idx="14" type="subTitle"/>
          </p:nvPr>
        </p:nvSpPr>
        <p:spPr>
          <a:xfrm>
            <a:off x="5820304" y="2840200"/>
            <a:ext cx="2603700" cy="5514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b="1" sz="2200"/>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68" name="Google Shape;368;p13"/>
          <p:cNvSpPr txBox="1"/>
          <p:nvPr>
            <p:ph idx="15" type="title"/>
          </p:nvPr>
        </p:nvSpPr>
        <p:spPr>
          <a:xfrm>
            <a:off x="713225" y="384825"/>
            <a:ext cx="7717500" cy="633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4"/>
              </a:buClr>
              <a:buSzPts val="3500"/>
              <a:buFont typeface="Lato"/>
              <a:buNone/>
              <a:defRPr sz="3500">
                <a:solidFill>
                  <a:schemeClr val="accent4"/>
                </a:solidFill>
              </a:defRPr>
            </a:lvl1pPr>
            <a:lvl2pPr lvl="1"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2pPr>
            <a:lvl3pPr lvl="2"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3pPr>
            <a:lvl4pPr lvl="3"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4pPr>
            <a:lvl5pPr lvl="4"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5pPr>
            <a:lvl6pPr lvl="5"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6pPr>
            <a:lvl7pPr lvl="6"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7pPr>
            <a:lvl8pPr lvl="7"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8pPr>
            <a:lvl9pPr lvl="8"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369" name="Shape 369"/>
        <p:cNvGrpSpPr/>
        <p:nvPr/>
      </p:nvGrpSpPr>
      <p:grpSpPr>
        <a:xfrm>
          <a:off x="0" y="0"/>
          <a:ext cx="0" cy="0"/>
          <a:chOff x="0" y="0"/>
          <a:chExt cx="0" cy="0"/>
        </a:xfrm>
      </p:grpSpPr>
      <p:grpSp>
        <p:nvGrpSpPr>
          <p:cNvPr id="370" name="Google Shape;370;p14"/>
          <p:cNvGrpSpPr/>
          <p:nvPr/>
        </p:nvGrpSpPr>
        <p:grpSpPr>
          <a:xfrm>
            <a:off x="-53687" y="-62475"/>
            <a:ext cx="9251375" cy="5262175"/>
            <a:chOff x="-53687" y="-62475"/>
            <a:chExt cx="9251375" cy="5262175"/>
          </a:xfrm>
        </p:grpSpPr>
        <p:grpSp>
          <p:nvGrpSpPr>
            <p:cNvPr id="371" name="Google Shape;371;p14"/>
            <p:cNvGrpSpPr/>
            <p:nvPr/>
          </p:nvGrpSpPr>
          <p:grpSpPr>
            <a:xfrm>
              <a:off x="-2354" y="-24650"/>
              <a:ext cx="9153998" cy="5190575"/>
              <a:chOff x="-2354" y="-24650"/>
              <a:chExt cx="9153998" cy="5190575"/>
            </a:xfrm>
          </p:grpSpPr>
          <p:sp>
            <p:nvSpPr>
              <p:cNvPr id="372" name="Google Shape;372;p14"/>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4"/>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4"/>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4"/>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4"/>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4"/>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4"/>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4"/>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4"/>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4"/>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4"/>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4"/>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4"/>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4"/>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4"/>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4"/>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 name="Google Shape;395;p14"/>
            <p:cNvGrpSpPr/>
            <p:nvPr/>
          </p:nvGrpSpPr>
          <p:grpSpPr>
            <a:xfrm>
              <a:off x="-53687" y="-62475"/>
              <a:ext cx="9251375" cy="5262175"/>
              <a:chOff x="-53687" y="-62475"/>
              <a:chExt cx="9251375" cy="5262175"/>
            </a:xfrm>
          </p:grpSpPr>
          <p:grpSp>
            <p:nvGrpSpPr>
              <p:cNvPr id="396" name="Google Shape;396;p14"/>
              <p:cNvGrpSpPr/>
              <p:nvPr/>
            </p:nvGrpSpPr>
            <p:grpSpPr>
              <a:xfrm>
                <a:off x="-53687" y="-62475"/>
                <a:ext cx="9251375" cy="5262175"/>
                <a:chOff x="-53687" y="-62475"/>
                <a:chExt cx="9251375" cy="5262175"/>
              </a:xfrm>
            </p:grpSpPr>
            <p:sp>
              <p:nvSpPr>
                <p:cNvPr id="397" name="Google Shape;397;p14"/>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4"/>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4"/>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1" name="Google Shape;401;p14"/>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02" name="Google Shape;402;p14"/>
          <p:cNvSpPr txBox="1"/>
          <p:nvPr>
            <p:ph type="title"/>
          </p:nvPr>
        </p:nvSpPr>
        <p:spPr>
          <a:xfrm>
            <a:off x="2978375" y="3336987"/>
            <a:ext cx="4838700" cy="531900"/>
          </a:xfrm>
          <a:prstGeom prst="rect">
            <a:avLst/>
          </a:prstGeom>
        </p:spPr>
        <p:txBody>
          <a:bodyPr anchorCtr="0" anchor="ctr" bIns="91425" lIns="91425" spcFirstLastPara="1" rIns="91425" wrap="square" tIns="91425">
            <a:noAutofit/>
          </a:bodyPr>
          <a:lstStyle>
            <a:lvl1pPr lvl="0" rtl="0">
              <a:lnSpc>
                <a:spcPct val="115000"/>
              </a:lnSpc>
              <a:spcBef>
                <a:spcPts val="0"/>
              </a:spcBef>
              <a:spcAft>
                <a:spcPts val="0"/>
              </a:spcAft>
              <a:buSzPts val="3000"/>
              <a:buNone/>
              <a:defRPr sz="31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403" name="Google Shape;403;p14"/>
          <p:cNvSpPr txBox="1"/>
          <p:nvPr>
            <p:ph idx="1" type="subTitle"/>
          </p:nvPr>
        </p:nvSpPr>
        <p:spPr>
          <a:xfrm>
            <a:off x="2978375" y="1274613"/>
            <a:ext cx="4838700" cy="195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6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0">
    <p:spTree>
      <p:nvGrpSpPr>
        <p:cNvPr id="404" name="Shape 404"/>
        <p:cNvGrpSpPr/>
        <p:nvPr/>
      </p:nvGrpSpPr>
      <p:grpSpPr>
        <a:xfrm>
          <a:off x="0" y="0"/>
          <a:ext cx="0" cy="0"/>
          <a:chOff x="0" y="0"/>
          <a:chExt cx="0" cy="0"/>
        </a:xfrm>
      </p:grpSpPr>
      <p:grpSp>
        <p:nvGrpSpPr>
          <p:cNvPr id="405" name="Google Shape;405;p15"/>
          <p:cNvGrpSpPr/>
          <p:nvPr/>
        </p:nvGrpSpPr>
        <p:grpSpPr>
          <a:xfrm>
            <a:off x="-53687" y="-62475"/>
            <a:ext cx="9251375" cy="5262175"/>
            <a:chOff x="-53687" y="-62475"/>
            <a:chExt cx="9251375" cy="5262175"/>
          </a:xfrm>
        </p:grpSpPr>
        <p:grpSp>
          <p:nvGrpSpPr>
            <p:cNvPr id="406" name="Google Shape;406;p15"/>
            <p:cNvGrpSpPr/>
            <p:nvPr/>
          </p:nvGrpSpPr>
          <p:grpSpPr>
            <a:xfrm>
              <a:off x="-2354" y="-24650"/>
              <a:ext cx="9153998" cy="5190575"/>
              <a:chOff x="-2354" y="-24650"/>
              <a:chExt cx="9153998" cy="5190575"/>
            </a:xfrm>
          </p:grpSpPr>
          <p:sp>
            <p:nvSpPr>
              <p:cNvPr id="407" name="Google Shape;407;p15"/>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5"/>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5"/>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5"/>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5"/>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5"/>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5"/>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5"/>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5"/>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5"/>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5"/>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5"/>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5"/>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5"/>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5"/>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5"/>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5"/>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5"/>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5"/>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5"/>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5"/>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5"/>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5"/>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15"/>
            <p:cNvGrpSpPr/>
            <p:nvPr/>
          </p:nvGrpSpPr>
          <p:grpSpPr>
            <a:xfrm>
              <a:off x="-53687" y="-62475"/>
              <a:ext cx="9251375" cy="5262175"/>
              <a:chOff x="-53687" y="-62475"/>
              <a:chExt cx="9251375" cy="5262175"/>
            </a:xfrm>
          </p:grpSpPr>
          <p:grpSp>
            <p:nvGrpSpPr>
              <p:cNvPr id="431" name="Google Shape;431;p15"/>
              <p:cNvGrpSpPr/>
              <p:nvPr/>
            </p:nvGrpSpPr>
            <p:grpSpPr>
              <a:xfrm>
                <a:off x="-53687" y="-62475"/>
                <a:ext cx="9251375" cy="5262175"/>
                <a:chOff x="-53687" y="-62475"/>
                <a:chExt cx="9251375" cy="5262175"/>
              </a:xfrm>
            </p:grpSpPr>
            <p:sp>
              <p:nvSpPr>
                <p:cNvPr id="432" name="Google Shape;432;p15"/>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5"/>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5"/>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5"/>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6" name="Google Shape;436;p15"/>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37" name="Google Shape;437;p15"/>
          <p:cNvSpPr txBox="1"/>
          <p:nvPr>
            <p:ph type="title"/>
          </p:nvPr>
        </p:nvSpPr>
        <p:spPr>
          <a:xfrm>
            <a:off x="4716075" y="1211750"/>
            <a:ext cx="3642000" cy="1764900"/>
          </a:xfrm>
          <a:prstGeom prst="rect">
            <a:avLst/>
          </a:prstGeom>
        </p:spPr>
        <p:txBody>
          <a:bodyPr anchorCtr="0" anchor="t" bIns="91425" lIns="91425" spcFirstLastPara="1" rIns="91425" wrap="square" tIns="91425">
            <a:noAutofit/>
          </a:bodyPr>
          <a:lstStyle>
            <a:lvl1pPr lvl="0" rtl="0" algn="l">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8" name="Google Shape;438;p15"/>
          <p:cNvSpPr txBox="1"/>
          <p:nvPr>
            <p:ph idx="1" type="subTitle"/>
          </p:nvPr>
        </p:nvSpPr>
        <p:spPr>
          <a:xfrm>
            <a:off x="4716075" y="3064450"/>
            <a:ext cx="3642000" cy="8673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1300"/>
              <a:buChar char="●"/>
              <a:defRPr sz="1400"/>
            </a:lvl1pPr>
            <a:lvl2pPr lvl="1" rtl="0" algn="ctr">
              <a:lnSpc>
                <a:spcPct val="115000"/>
              </a:lnSpc>
              <a:spcBef>
                <a:spcPts val="0"/>
              </a:spcBef>
              <a:spcAft>
                <a:spcPts val="0"/>
              </a:spcAft>
              <a:buSzPts val="1300"/>
              <a:buChar char="○"/>
              <a:defRPr/>
            </a:lvl2pPr>
            <a:lvl3pPr lvl="2" rtl="0" algn="ctr">
              <a:lnSpc>
                <a:spcPct val="115000"/>
              </a:lnSpc>
              <a:spcBef>
                <a:spcPts val="0"/>
              </a:spcBef>
              <a:spcAft>
                <a:spcPts val="0"/>
              </a:spcAft>
              <a:buSzPts val="1300"/>
              <a:buChar char="■"/>
              <a:defRPr/>
            </a:lvl3pPr>
            <a:lvl4pPr lvl="3" rtl="0" algn="ctr">
              <a:lnSpc>
                <a:spcPct val="115000"/>
              </a:lnSpc>
              <a:spcBef>
                <a:spcPts val="0"/>
              </a:spcBef>
              <a:spcAft>
                <a:spcPts val="0"/>
              </a:spcAft>
              <a:buSzPts val="1300"/>
              <a:buChar char="●"/>
              <a:defRPr/>
            </a:lvl4pPr>
            <a:lvl5pPr lvl="4" rtl="0" algn="ctr">
              <a:lnSpc>
                <a:spcPct val="115000"/>
              </a:lnSpc>
              <a:spcBef>
                <a:spcPts val="0"/>
              </a:spcBef>
              <a:spcAft>
                <a:spcPts val="0"/>
              </a:spcAft>
              <a:buSzPts val="1300"/>
              <a:buChar char="○"/>
              <a:defRPr/>
            </a:lvl5pPr>
            <a:lvl6pPr lvl="5" rtl="0" algn="ctr">
              <a:lnSpc>
                <a:spcPct val="115000"/>
              </a:lnSpc>
              <a:spcBef>
                <a:spcPts val="0"/>
              </a:spcBef>
              <a:spcAft>
                <a:spcPts val="0"/>
              </a:spcAft>
              <a:buSzPts val="1300"/>
              <a:buChar char="■"/>
              <a:defRPr/>
            </a:lvl6pPr>
            <a:lvl7pPr lvl="6" rtl="0" algn="ctr">
              <a:lnSpc>
                <a:spcPct val="115000"/>
              </a:lnSpc>
              <a:spcBef>
                <a:spcPts val="0"/>
              </a:spcBef>
              <a:spcAft>
                <a:spcPts val="0"/>
              </a:spcAft>
              <a:buSzPts val="1300"/>
              <a:buChar char="●"/>
              <a:defRPr/>
            </a:lvl7pPr>
            <a:lvl8pPr lvl="7" rtl="0" algn="ctr">
              <a:lnSpc>
                <a:spcPct val="115000"/>
              </a:lnSpc>
              <a:spcBef>
                <a:spcPts val="0"/>
              </a:spcBef>
              <a:spcAft>
                <a:spcPts val="0"/>
              </a:spcAft>
              <a:buSzPts val="1300"/>
              <a:buChar char="○"/>
              <a:defRPr/>
            </a:lvl8pPr>
            <a:lvl9pPr lvl="8" rtl="0" algn="ctr">
              <a:lnSpc>
                <a:spcPct val="115000"/>
              </a:lnSpc>
              <a:spcBef>
                <a:spcPts val="0"/>
              </a:spcBef>
              <a:spcAft>
                <a:spcPts val="0"/>
              </a:spcAft>
              <a:buSzPts val="1300"/>
              <a:buChar char="■"/>
              <a:defRPr/>
            </a:lvl9pPr>
          </a:lstStyle>
          <a:p/>
        </p:txBody>
      </p:sp>
      <p:sp>
        <p:nvSpPr>
          <p:cNvPr id="439" name="Google Shape;439;p15"/>
          <p:cNvSpPr/>
          <p:nvPr>
            <p:ph idx="2" type="pic"/>
          </p:nvPr>
        </p:nvSpPr>
        <p:spPr>
          <a:xfrm>
            <a:off x="937400" y="955200"/>
            <a:ext cx="3233100" cy="3233100"/>
          </a:xfrm>
          <a:prstGeom prst="ellipse">
            <a:avLst/>
          </a:prstGeom>
          <a:noFill/>
          <a:ln cap="flat" cmpd="sng" w="9525">
            <a:solidFill>
              <a:schemeClr val="accent4"/>
            </a:solidFill>
            <a:prstDash val="solid"/>
            <a:round/>
            <a:headEnd len="sm" w="sm" type="none"/>
            <a:tailEnd len="sm" w="sm" type="none"/>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1">
    <p:spTree>
      <p:nvGrpSpPr>
        <p:cNvPr id="440" name="Shape 440"/>
        <p:cNvGrpSpPr/>
        <p:nvPr/>
      </p:nvGrpSpPr>
      <p:grpSpPr>
        <a:xfrm>
          <a:off x="0" y="0"/>
          <a:ext cx="0" cy="0"/>
          <a:chOff x="0" y="0"/>
          <a:chExt cx="0" cy="0"/>
        </a:xfrm>
      </p:grpSpPr>
      <p:grpSp>
        <p:nvGrpSpPr>
          <p:cNvPr id="441" name="Google Shape;441;p16"/>
          <p:cNvGrpSpPr/>
          <p:nvPr/>
        </p:nvGrpSpPr>
        <p:grpSpPr>
          <a:xfrm>
            <a:off x="-53687" y="-62475"/>
            <a:ext cx="9251375" cy="5262175"/>
            <a:chOff x="-53687" y="-62475"/>
            <a:chExt cx="9251375" cy="5262175"/>
          </a:xfrm>
        </p:grpSpPr>
        <p:grpSp>
          <p:nvGrpSpPr>
            <p:cNvPr id="442" name="Google Shape;442;p16"/>
            <p:cNvGrpSpPr/>
            <p:nvPr/>
          </p:nvGrpSpPr>
          <p:grpSpPr>
            <a:xfrm>
              <a:off x="-2354" y="-24650"/>
              <a:ext cx="9153998" cy="5190575"/>
              <a:chOff x="-2354" y="-24650"/>
              <a:chExt cx="9153998" cy="5190575"/>
            </a:xfrm>
          </p:grpSpPr>
          <p:sp>
            <p:nvSpPr>
              <p:cNvPr id="443" name="Google Shape;443;p16"/>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6"/>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6"/>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6"/>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6"/>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6"/>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6"/>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6"/>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6"/>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6"/>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6"/>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6"/>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6"/>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6"/>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6"/>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6"/>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6"/>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6"/>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6"/>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6"/>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6"/>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6"/>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6"/>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16"/>
            <p:cNvGrpSpPr/>
            <p:nvPr/>
          </p:nvGrpSpPr>
          <p:grpSpPr>
            <a:xfrm>
              <a:off x="-53687" y="-62475"/>
              <a:ext cx="9251375" cy="5262175"/>
              <a:chOff x="-53687" y="-62475"/>
              <a:chExt cx="9251375" cy="5262175"/>
            </a:xfrm>
          </p:grpSpPr>
          <p:grpSp>
            <p:nvGrpSpPr>
              <p:cNvPr id="467" name="Google Shape;467;p16"/>
              <p:cNvGrpSpPr/>
              <p:nvPr/>
            </p:nvGrpSpPr>
            <p:grpSpPr>
              <a:xfrm>
                <a:off x="-53687" y="-62475"/>
                <a:ext cx="9251375" cy="5262175"/>
                <a:chOff x="-53687" y="-62475"/>
                <a:chExt cx="9251375" cy="5262175"/>
              </a:xfrm>
            </p:grpSpPr>
            <p:sp>
              <p:nvSpPr>
                <p:cNvPr id="468" name="Google Shape;468;p16"/>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6"/>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6"/>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6"/>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2" name="Google Shape;472;p16"/>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73" name="Google Shape;473;p16"/>
          <p:cNvSpPr txBox="1"/>
          <p:nvPr>
            <p:ph type="title"/>
          </p:nvPr>
        </p:nvSpPr>
        <p:spPr>
          <a:xfrm>
            <a:off x="4080300" y="1192050"/>
            <a:ext cx="3937800" cy="633000"/>
          </a:xfrm>
          <a:prstGeom prst="rect">
            <a:avLst/>
          </a:prstGeom>
        </p:spPr>
        <p:txBody>
          <a:bodyPr anchorCtr="0" anchor="t" bIns="91425" lIns="91425" spcFirstLastPara="1" rIns="91425" wrap="square" tIns="91425">
            <a:noAutofit/>
          </a:bodyPr>
          <a:lstStyle>
            <a:lvl1pPr lvl="0">
              <a:spcBef>
                <a:spcPts val="0"/>
              </a:spcBef>
              <a:spcAft>
                <a:spcPts val="0"/>
              </a:spcAft>
              <a:buSzPts val="3500"/>
              <a:buNone/>
              <a:defRPr/>
            </a:lvl1pPr>
            <a:lvl2pPr lvl="1">
              <a:spcBef>
                <a:spcPts val="0"/>
              </a:spcBef>
              <a:spcAft>
                <a:spcPts val="0"/>
              </a:spcAft>
              <a:buSzPts val="3500"/>
              <a:buNone/>
              <a:defRPr>
                <a:latin typeface="Raleway"/>
                <a:ea typeface="Raleway"/>
                <a:cs typeface="Raleway"/>
                <a:sym typeface="Raleway"/>
              </a:defRPr>
            </a:lvl2pPr>
            <a:lvl3pPr lvl="2">
              <a:spcBef>
                <a:spcPts val="0"/>
              </a:spcBef>
              <a:spcAft>
                <a:spcPts val="0"/>
              </a:spcAft>
              <a:buSzPts val="3500"/>
              <a:buNone/>
              <a:defRPr>
                <a:latin typeface="Raleway"/>
                <a:ea typeface="Raleway"/>
                <a:cs typeface="Raleway"/>
                <a:sym typeface="Raleway"/>
              </a:defRPr>
            </a:lvl3pPr>
            <a:lvl4pPr lvl="3">
              <a:spcBef>
                <a:spcPts val="0"/>
              </a:spcBef>
              <a:spcAft>
                <a:spcPts val="0"/>
              </a:spcAft>
              <a:buSzPts val="3500"/>
              <a:buNone/>
              <a:defRPr>
                <a:latin typeface="Raleway"/>
                <a:ea typeface="Raleway"/>
                <a:cs typeface="Raleway"/>
                <a:sym typeface="Raleway"/>
              </a:defRPr>
            </a:lvl4pPr>
            <a:lvl5pPr lvl="4">
              <a:spcBef>
                <a:spcPts val="0"/>
              </a:spcBef>
              <a:spcAft>
                <a:spcPts val="0"/>
              </a:spcAft>
              <a:buSzPts val="3500"/>
              <a:buNone/>
              <a:defRPr>
                <a:latin typeface="Raleway"/>
                <a:ea typeface="Raleway"/>
                <a:cs typeface="Raleway"/>
                <a:sym typeface="Raleway"/>
              </a:defRPr>
            </a:lvl5pPr>
            <a:lvl6pPr lvl="5">
              <a:spcBef>
                <a:spcPts val="0"/>
              </a:spcBef>
              <a:spcAft>
                <a:spcPts val="0"/>
              </a:spcAft>
              <a:buSzPts val="3500"/>
              <a:buNone/>
              <a:defRPr>
                <a:latin typeface="Raleway"/>
                <a:ea typeface="Raleway"/>
                <a:cs typeface="Raleway"/>
                <a:sym typeface="Raleway"/>
              </a:defRPr>
            </a:lvl6pPr>
            <a:lvl7pPr lvl="6">
              <a:spcBef>
                <a:spcPts val="0"/>
              </a:spcBef>
              <a:spcAft>
                <a:spcPts val="0"/>
              </a:spcAft>
              <a:buSzPts val="3500"/>
              <a:buNone/>
              <a:defRPr>
                <a:latin typeface="Raleway"/>
                <a:ea typeface="Raleway"/>
                <a:cs typeface="Raleway"/>
                <a:sym typeface="Raleway"/>
              </a:defRPr>
            </a:lvl7pPr>
            <a:lvl8pPr lvl="7">
              <a:spcBef>
                <a:spcPts val="0"/>
              </a:spcBef>
              <a:spcAft>
                <a:spcPts val="0"/>
              </a:spcAft>
              <a:buSzPts val="3500"/>
              <a:buNone/>
              <a:defRPr>
                <a:latin typeface="Raleway"/>
                <a:ea typeface="Raleway"/>
                <a:cs typeface="Raleway"/>
                <a:sym typeface="Raleway"/>
              </a:defRPr>
            </a:lvl8pPr>
            <a:lvl9pPr lvl="8">
              <a:spcBef>
                <a:spcPts val="0"/>
              </a:spcBef>
              <a:spcAft>
                <a:spcPts val="0"/>
              </a:spcAft>
              <a:buSzPts val="3500"/>
              <a:buNone/>
              <a:defRPr>
                <a:latin typeface="Raleway"/>
                <a:ea typeface="Raleway"/>
                <a:cs typeface="Raleway"/>
                <a:sym typeface="Raleway"/>
              </a:defRPr>
            </a:lvl9pPr>
          </a:lstStyle>
          <a:p/>
        </p:txBody>
      </p:sp>
      <p:sp>
        <p:nvSpPr>
          <p:cNvPr id="474" name="Google Shape;474;p16"/>
          <p:cNvSpPr txBox="1"/>
          <p:nvPr>
            <p:ph idx="1" type="subTitle"/>
          </p:nvPr>
        </p:nvSpPr>
        <p:spPr>
          <a:xfrm>
            <a:off x="4086512" y="1825050"/>
            <a:ext cx="3937800" cy="2126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300"/>
              <a:buFont typeface="Nunito Light"/>
              <a:buChar char="○"/>
              <a:defRPr/>
            </a:lvl5pPr>
            <a:lvl6pPr lvl="5" rtl="0" algn="ctr">
              <a:lnSpc>
                <a:spcPct val="100000"/>
              </a:lnSpc>
              <a:spcBef>
                <a:spcPts val="0"/>
              </a:spcBef>
              <a:spcAft>
                <a:spcPts val="0"/>
              </a:spcAft>
              <a:buClr>
                <a:srgbClr val="999999"/>
              </a:buClr>
              <a:buSzPts val="13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300"/>
              <a:buFont typeface="Nunito Light"/>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0_1">
    <p:spTree>
      <p:nvGrpSpPr>
        <p:cNvPr id="475" name="Shape 475"/>
        <p:cNvGrpSpPr/>
        <p:nvPr/>
      </p:nvGrpSpPr>
      <p:grpSpPr>
        <a:xfrm>
          <a:off x="0" y="0"/>
          <a:ext cx="0" cy="0"/>
          <a:chOff x="0" y="0"/>
          <a:chExt cx="0" cy="0"/>
        </a:xfrm>
      </p:grpSpPr>
      <p:grpSp>
        <p:nvGrpSpPr>
          <p:cNvPr id="476" name="Google Shape;476;p17"/>
          <p:cNvGrpSpPr/>
          <p:nvPr/>
        </p:nvGrpSpPr>
        <p:grpSpPr>
          <a:xfrm>
            <a:off x="-53687" y="-62475"/>
            <a:ext cx="9251375" cy="5262175"/>
            <a:chOff x="-53687" y="-62475"/>
            <a:chExt cx="9251375" cy="5262175"/>
          </a:xfrm>
        </p:grpSpPr>
        <p:grpSp>
          <p:nvGrpSpPr>
            <p:cNvPr id="477" name="Google Shape;477;p17"/>
            <p:cNvGrpSpPr/>
            <p:nvPr/>
          </p:nvGrpSpPr>
          <p:grpSpPr>
            <a:xfrm>
              <a:off x="-2354" y="-24650"/>
              <a:ext cx="9153998" cy="5190575"/>
              <a:chOff x="-2354" y="-24650"/>
              <a:chExt cx="9153998" cy="5190575"/>
            </a:xfrm>
          </p:grpSpPr>
          <p:sp>
            <p:nvSpPr>
              <p:cNvPr id="478" name="Google Shape;478;p17"/>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7"/>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7"/>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7"/>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7"/>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7"/>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7"/>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7"/>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7"/>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7"/>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7"/>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7"/>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7"/>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7"/>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7"/>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7"/>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7"/>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7"/>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7"/>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7"/>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7"/>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7"/>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7"/>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 name="Google Shape;501;p17"/>
            <p:cNvGrpSpPr/>
            <p:nvPr/>
          </p:nvGrpSpPr>
          <p:grpSpPr>
            <a:xfrm>
              <a:off x="-53687" y="-62475"/>
              <a:ext cx="9251375" cy="5262175"/>
              <a:chOff x="-53687" y="-62475"/>
              <a:chExt cx="9251375" cy="5262175"/>
            </a:xfrm>
          </p:grpSpPr>
          <p:grpSp>
            <p:nvGrpSpPr>
              <p:cNvPr id="502" name="Google Shape;502;p17"/>
              <p:cNvGrpSpPr/>
              <p:nvPr/>
            </p:nvGrpSpPr>
            <p:grpSpPr>
              <a:xfrm>
                <a:off x="-53687" y="-62475"/>
                <a:ext cx="9251375" cy="5262175"/>
                <a:chOff x="-53687" y="-62475"/>
                <a:chExt cx="9251375" cy="5262175"/>
              </a:xfrm>
            </p:grpSpPr>
            <p:sp>
              <p:nvSpPr>
                <p:cNvPr id="503" name="Google Shape;503;p17"/>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7"/>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7"/>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7"/>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7" name="Google Shape;507;p17"/>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08" name="Google Shape;508;p17"/>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4"/>
              </a:buClr>
              <a:buSzPts val="3500"/>
              <a:buFont typeface="Lato"/>
              <a:buNone/>
              <a:defRPr sz="3500">
                <a:solidFill>
                  <a:schemeClr val="accent4"/>
                </a:solidFill>
              </a:defRPr>
            </a:lvl1pPr>
            <a:lvl2pPr lvl="1"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2pPr>
            <a:lvl3pPr lvl="2"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3pPr>
            <a:lvl4pPr lvl="3"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4pPr>
            <a:lvl5pPr lvl="4"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5pPr>
            <a:lvl6pPr lvl="5"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6pPr>
            <a:lvl7pPr lvl="6"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7pPr>
            <a:lvl8pPr lvl="7"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8pPr>
            <a:lvl9pPr lvl="8"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9pPr>
          </a:lstStyle>
          <a:p/>
        </p:txBody>
      </p:sp>
      <p:sp>
        <p:nvSpPr>
          <p:cNvPr id="509" name="Google Shape;509;p17"/>
          <p:cNvSpPr txBox="1"/>
          <p:nvPr>
            <p:ph idx="1" type="subTitle"/>
          </p:nvPr>
        </p:nvSpPr>
        <p:spPr>
          <a:xfrm>
            <a:off x="2102375" y="4035025"/>
            <a:ext cx="4939200" cy="529500"/>
          </a:xfrm>
          <a:prstGeom prst="rect">
            <a:avLst/>
          </a:prstGeom>
        </p:spPr>
        <p:txBody>
          <a:bodyPr anchorCtr="0" anchor="t" bIns="91425" lIns="91425" spcFirstLastPara="1" rIns="91425" wrap="square" tIns="91425">
            <a:noAutofit/>
          </a:bodyPr>
          <a:lstStyle>
            <a:lvl1pPr lvl="0" algn="ctr">
              <a:spcBef>
                <a:spcPts val="0"/>
              </a:spcBef>
              <a:spcAft>
                <a:spcPts val="0"/>
              </a:spcAft>
              <a:buSzPts val="1300"/>
              <a:buNone/>
              <a:defRPr sz="1400"/>
            </a:lvl1pPr>
            <a:lvl2pPr lvl="1">
              <a:spcBef>
                <a:spcPts val="0"/>
              </a:spcBef>
              <a:spcAft>
                <a:spcPts val="0"/>
              </a:spcAft>
              <a:buSzPts val="1300"/>
              <a:buNone/>
              <a:defRPr/>
            </a:lvl2pPr>
            <a:lvl3pPr lvl="2">
              <a:spcBef>
                <a:spcPts val="0"/>
              </a:spcBef>
              <a:spcAft>
                <a:spcPts val="0"/>
              </a:spcAft>
              <a:buSzPts val="1300"/>
              <a:buNone/>
              <a:defRPr/>
            </a:lvl3pPr>
            <a:lvl4pPr lvl="3">
              <a:spcBef>
                <a:spcPts val="0"/>
              </a:spcBef>
              <a:spcAft>
                <a:spcPts val="0"/>
              </a:spcAft>
              <a:buSzPts val="1300"/>
              <a:buNone/>
              <a:defRPr/>
            </a:lvl4pPr>
            <a:lvl5pPr lvl="4">
              <a:spcBef>
                <a:spcPts val="0"/>
              </a:spcBef>
              <a:spcAft>
                <a:spcPts val="0"/>
              </a:spcAft>
              <a:buSzPts val="1300"/>
              <a:buNone/>
              <a:defRPr/>
            </a:lvl5pPr>
            <a:lvl6pPr lvl="5">
              <a:spcBef>
                <a:spcPts val="0"/>
              </a:spcBef>
              <a:spcAft>
                <a:spcPts val="0"/>
              </a:spcAft>
              <a:buSzPts val="1300"/>
              <a:buNone/>
              <a:defRPr/>
            </a:lvl6pPr>
            <a:lvl7pPr lvl="6">
              <a:spcBef>
                <a:spcPts val="0"/>
              </a:spcBef>
              <a:spcAft>
                <a:spcPts val="0"/>
              </a:spcAft>
              <a:buSzPts val="1300"/>
              <a:buNone/>
              <a:defRPr/>
            </a:lvl7pPr>
            <a:lvl8pPr lvl="7">
              <a:spcBef>
                <a:spcPts val="0"/>
              </a:spcBef>
              <a:spcAft>
                <a:spcPts val="0"/>
              </a:spcAft>
              <a:buSzPts val="1300"/>
              <a:buNone/>
              <a:defRPr/>
            </a:lvl8pPr>
            <a:lvl9pPr lvl="8">
              <a:spcBef>
                <a:spcPts val="0"/>
              </a:spcBef>
              <a:spcAft>
                <a:spcPts val="0"/>
              </a:spcAft>
              <a:buSzPts val="13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510" name="Shape 510"/>
        <p:cNvGrpSpPr/>
        <p:nvPr/>
      </p:nvGrpSpPr>
      <p:grpSpPr>
        <a:xfrm>
          <a:off x="0" y="0"/>
          <a:ext cx="0" cy="0"/>
          <a:chOff x="0" y="0"/>
          <a:chExt cx="0" cy="0"/>
        </a:xfrm>
      </p:grpSpPr>
      <p:grpSp>
        <p:nvGrpSpPr>
          <p:cNvPr id="511" name="Google Shape;511;p18"/>
          <p:cNvGrpSpPr/>
          <p:nvPr/>
        </p:nvGrpSpPr>
        <p:grpSpPr>
          <a:xfrm>
            <a:off x="-53687" y="-62475"/>
            <a:ext cx="9251375" cy="5262175"/>
            <a:chOff x="-53687" y="-62475"/>
            <a:chExt cx="9251375" cy="5262175"/>
          </a:xfrm>
        </p:grpSpPr>
        <p:grpSp>
          <p:nvGrpSpPr>
            <p:cNvPr id="512" name="Google Shape;512;p18"/>
            <p:cNvGrpSpPr/>
            <p:nvPr/>
          </p:nvGrpSpPr>
          <p:grpSpPr>
            <a:xfrm>
              <a:off x="-2354" y="-24650"/>
              <a:ext cx="9153998" cy="5190575"/>
              <a:chOff x="-2354" y="-24650"/>
              <a:chExt cx="9153998" cy="5190575"/>
            </a:xfrm>
          </p:grpSpPr>
          <p:sp>
            <p:nvSpPr>
              <p:cNvPr id="513" name="Google Shape;513;p18"/>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8"/>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8"/>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8"/>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8"/>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8"/>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8"/>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8"/>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8"/>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8"/>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8"/>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8"/>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8"/>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8"/>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8"/>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8"/>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8"/>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8"/>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8"/>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8"/>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8"/>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8"/>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8"/>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6" name="Google Shape;536;p18"/>
            <p:cNvGrpSpPr/>
            <p:nvPr/>
          </p:nvGrpSpPr>
          <p:grpSpPr>
            <a:xfrm>
              <a:off x="-53687" y="-62475"/>
              <a:ext cx="9251375" cy="5262175"/>
              <a:chOff x="-53687" y="-62475"/>
              <a:chExt cx="9251375" cy="5262175"/>
            </a:xfrm>
          </p:grpSpPr>
          <p:grpSp>
            <p:nvGrpSpPr>
              <p:cNvPr id="537" name="Google Shape;537;p18"/>
              <p:cNvGrpSpPr/>
              <p:nvPr/>
            </p:nvGrpSpPr>
            <p:grpSpPr>
              <a:xfrm>
                <a:off x="-53687" y="-62475"/>
                <a:ext cx="9251375" cy="5262175"/>
                <a:chOff x="-53687" y="-62475"/>
                <a:chExt cx="9251375" cy="5262175"/>
              </a:xfrm>
            </p:grpSpPr>
            <p:sp>
              <p:nvSpPr>
                <p:cNvPr id="538" name="Google Shape;538;p18"/>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8"/>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8"/>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8"/>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2" name="Google Shape;542;p18"/>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43" name="Google Shape;543;p18"/>
          <p:cNvSpPr txBox="1"/>
          <p:nvPr>
            <p:ph idx="1" type="subTitle"/>
          </p:nvPr>
        </p:nvSpPr>
        <p:spPr>
          <a:xfrm>
            <a:off x="2785800" y="2041288"/>
            <a:ext cx="5249100" cy="606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44" name="Google Shape;544;p18"/>
          <p:cNvSpPr txBox="1"/>
          <p:nvPr>
            <p:ph idx="2" type="subTitle"/>
          </p:nvPr>
        </p:nvSpPr>
        <p:spPr>
          <a:xfrm>
            <a:off x="2785775" y="3582975"/>
            <a:ext cx="5249100" cy="642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45" name="Google Shape;545;p18"/>
          <p:cNvSpPr txBox="1"/>
          <p:nvPr>
            <p:ph idx="3" type="subTitle"/>
          </p:nvPr>
        </p:nvSpPr>
        <p:spPr>
          <a:xfrm>
            <a:off x="2785800" y="1466212"/>
            <a:ext cx="5249100" cy="5751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46" name="Google Shape;546;p18"/>
          <p:cNvSpPr txBox="1"/>
          <p:nvPr>
            <p:ph idx="4" type="subTitle"/>
          </p:nvPr>
        </p:nvSpPr>
        <p:spPr>
          <a:xfrm>
            <a:off x="2785800" y="2997300"/>
            <a:ext cx="5249100" cy="5751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47" name="Google Shape;547;p18"/>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4"/>
              </a:buClr>
              <a:buSzPts val="3500"/>
              <a:buFont typeface="Lato"/>
              <a:buNone/>
              <a:defRPr sz="3500">
                <a:solidFill>
                  <a:schemeClr val="accent4"/>
                </a:solidFill>
              </a:defRPr>
            </a:lvl1pPr>
            <a:lvl2pPr lvl="1"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2pPr>
            <a:lvl3pPr lvl="2"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3pPr>
            <a:lvl4pPr lvl="3"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4pPr>
            <a:lvl5pPr lvl="4"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5pPr>
            <a:lvl6pPr lvl="5"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6pPr>
            <a:lvl7pPr lvl="6"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7pPr>
            <a:lvl8pPr lvl="7"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8pPr>
            <a:lvl9pPr lvl="8"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548" name="Shape 548"/>
        <p:cNvGrpSpPr/>
        <p:nvPr/>
      </p:nvGrpSpPr>
      <p:grpSpPr>
        <a:xfrm>
          <a:off x="0" y="0"/>
          <a:ext cx="0" cy="0"/>
          <a:chOff x="0" y="0"/>
          <a:chExt cx="0" cy="0"/>
        </a:xfrm>
      </p:grpSpPr>
      <p:grpSp>
        <p:nvGrpSpPr>
          <p:cNvPr id="549" name="Google Shape;549;p19"/>
          <p:cNvGrpSpPr/>
          <p:nvPr/>
        </p:nvGrpSpPr>
        <p:grpSpPr>
          <a:xfrm>
            <a:off x="-53687" y="-62475"/>
            <a:ext cx="9251375" cy="5262175"/>
            <a:chOff x="-53687" y="-62475"/>
            <a:chExt cx="9251375" cy="5262175"/>
          </a:xfrm>
        </p:grpSpPr>
        <p:grpSp>
          <p:nvGrpSpPr>
            <p:cNvPr id="550" name="Google Shape;550;p19"/>
            <p:cNvGrpSpPr/>
            <p:nvPr/>
          </p:nvGrpSpPr>
          <p:grpSpPr>
            <a:xfrm>
              <a:off x="-2354" y="-24650"/>
              <a:ext cx="9153998" cy="5190575"/>
              <a:chOff x="-2354" y="-24650"/>
              <a:chExt cx="9153998" cy="5190575"/>
            </a:xfrm>
          </p:grpSpPr>
          <p:sp>
            <p:nvSpPr>
              <p:cNvPr id="551" name="Google Shape;551;p19"/>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9"/>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9"/>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9"/>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9"/>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9"/>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9"/>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9"/>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9"/>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9"/>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9"/>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9"/>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9"/>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9"/>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9"/>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19"/>
            <p:cNvGrpSpPr/>
            <p:nvPr/>
          </p:nvGrpSpPr>
          <p:grpSpPr>
            <a:xfrm>
              <a:off x="-53687" y="-62475"/>
              <a:ext cx="9251375" cy="5262175"/>
              <a:chOff x="-53687" y="-62475"/>
              <a:chExt cx="9251375" cy="5262175"/>
            </a:xfrm>
          </p:grpSpPr>
          <p:grpSp>
            <p:nvGrpSpPr>
              <p:cNvPr id="575" name="Google Shape;575;p19"/>
              <p:cNvGrpSpPr/>
              <p:nvPr/>
            </p:nvGrpSpPr>
            <p:grpSpPr>
              <a:xfrm>
                <a:off x="-53687" y="-62475"/>
                <a:ext cx="9251375" cy="5262175"/>
                <a:chOff x="-53687" y="-62475"/>
                <a:chExt cx="9251375" cy="5262175"/>
              </a:xfrm>
            </p:grpSpPr>
            <p:sp>
              <p:nvSpPr>
                <p:cNvPr id="576" name="Google Shape;576;p19"/>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9"/>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9"/>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9"/>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0" name="Google Shape;580;p19"/>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81" name="Google Shape;581;p19"/>
          <p:cNvSpPr txBox="1"/>
          <p:nvPr>
            <p:ph idx="1" type="subTitle"/>
          </p:nvPr>
        </p:nvSpPr>
        <p:spPr>
          <a:xfrm>
            <a:off x="1605050" y="3534024"/>
            <a:ext cx="2337300" cy="86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582" name="Google Shape;582;p19"/>
          <p:cNvSpPr txBox="1"/>
          <p:nvPr>
            <p:ph idx="2" type="subTitle"/>
          </p:nvPr>
        </p:nvSpPr>
        <p:spPr>
          <a:xfrm>
            <a:off x="3403425" y="1845299"/>
            <a:ext cx="2337300" cy="86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583" name="Google Shape;583;p19"/>
          <p:cNvSpPr txBox="1"/>
          <p:nvPr>
            <p:ph idx="3" type="subTitle"/>
          </p:nvPr>
        </p:nvSpPr>
        <p:spPr>
          <a:xfrm>
            <a:off x="5201800" y="3534024"/>
            <a:ext cx="2337300" cy="86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584" name="Google Shape;584;p19"/>
          <p:cNvSpPr txBox="1"/>
          <p:nvPr>
            <p:ph idx="4" type="subTitle"/>
          </p:nvPr>
        </p:nvSpPr>
        <p:spPr>
          <a:xfrm>
            <a:off x="1605050" y="3074675"/>
            <a:ext cx="2337300" cy="54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85" name="Google Shape;585;p19"/>
          <p:cNvSpPr txBox="1"/>
          <p:nvPr>
            <p:ph idx="5" type="subTitle"/>
          </p:nvPr>
        </p:nvSpPr>
        <p:spPr>
          <a:xfrm>
            <a:off x="3403425" y="1385950"/>
            <a:ext cx="2337300" cy="54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86" name="Google Shape;586;p19"/>
          <p:cNvSpPr txBox="1"/>
          <p:nvPr>
            <p:ph idx="6" type="subTitle"/>
          </p:nvPr>
        </p:nvSpPr>
        <p:spPr>
          <a:xfrm>
            <a:off x="5201800" y="3074675"/>
            <a:ext cx="2337300" cy="543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87" name="Google Shape;587;p19"/>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4"/>
              </a:buClr>
              <a:buSzPts val="3500"/>
              <a:buFont typeface="Lato"/>
              <a:buNone/>
              <a:defRPr sz="3500">
                <a:solidFill>
                  <a:schemeClr val="accent4"/>
                </a:solidFill>
              </a:defRPr>
            </a:lvl1pPr>
            <a:lvl2pPr lvl="1"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2pPr>
            <a:lvl3pPr lvl="2"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3pPr>
            <a:lvl4pPr lvl="3"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4pPr>
            <a:lvl5pPr lvl="4"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5pPr>
            <a:lvl6pPr lvl="5"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6pPr>
            <a:lvl7pPr lvl="6"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7pPr>
            <a:lvl8pPr lvl="7"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8pPr>
            <a:lvl9pPr lvl="8"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588" name="Shape 588"/>
        <p:cNvGrpSpPr/>
        <p:nvPr/>
      </p:nvGrpSpPr>
      <p:grpSpPr>
        <a:xfrm>
          <a:off x="0" y="0"/>
          <a:ext cx="0" cy="0"/>
          <a:chOff x="0" y="0"/>
          <a:chExt cx="0" cy="0"/>
        </a:xfrm>
      </p:grpSpPr>
      <p:grpSp>
        <p:nvGrpSpPr>
          <p:cNvPr id="589" name="Google Shape;589;p20"/>
          <p:cNvGrpSpPr/>
          <p:nvPr/>
        </p:nvGrpSpPr>
        <p:grpSpPr>
          <a:xfrm>
            <a:off x="-53687" y="-62475"/>
            <a:ext cx="9251375" cy="5262175"/>
            <a:chOff x="-53687" y="-62475"/>
            <a:chExt cx="9251375" cy="5262175"/>
          </a:xfrm>
        </p:grpSpPr>
        <p:grpSp>
          <p:nvGrpSpPr>
            <p:cNvPr id="590" name="Google Shape;590;p20"/>
            <p:cNvGrpSpPr/>
            <p:nvPr/>
          </p:nvGrpSpPr>
          <p:grpSpPr>
            <a:xfrm>
              <a:off x="-2354" y="-24650"/>
              <a:ext cx="9153998" cy="5190575"/>
              <a:chOff x="-2354" y="-24650"/>
              <a:chExt cx="9153998" cy="5190575"/>
            </a:xfrm>
          </p:grpSpPr>
          <p:sp>
            <p:nvSpPr>
              <p:cNvPr id="591" name="Google Shape;591;p20"/>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0"/>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0"/>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0"/>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0"/>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0"/>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0"/>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0"/>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0"/>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0"/>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0"/>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0"/>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0"/>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0"/>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0"/>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0"/>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0"/>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0"/>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 name="Google Shape;614;p20"/>
            <p:cNvGrpSpPr/>
            <p:nvPr/>
          </p:nvGrpSpPr>
          <p:grpSpPr>
            <a:xfrm>
              <a:off x="-53687" y="-62475"/>
              <a:ext cx="9251375" cy="5262175"/>
              <a:chOff x="-53687" y="-62475"/>
              <a:chExt cx="9251375" cy="5262175"/>
            </a:xfrm>
          </p:grpSpPr>
          <p:grpSp>
            <p:nvGrpSpPr>
              <p:cNvPr id="615" name="Google Shape;615;p20"/>
              <p:cNvGrpSpPr/>
              <p:nvPr/>
            </p:nvGrpSpPr>
            <p:grpSpPr>
              <a:xfrm>
                <a:off x="-53687" y="-62475"/>
                <a:ext cx="9251375" cy="5262175"/>
                <a:chOff x="-53687" y="-62475"/>
                <a:chExt cx="9251375" cy="5262175"/>
              </a:xfrm>
            </p:grpSpPr>
            <p:sp>
              <p:nvSpPr>
                <p:cNvPr id="616" name="Google Shape;616;p20"/>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0"/>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0"/>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0"/>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0" name="Google Shape;620;p20"/>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21" name="Google Shape;621;p20"/>
          <p:cNvSpPr txBox="1"/>
          <p:nvPr>
            <p:ph idx="1" type="subTitle"/>
          </p:nvPr>
        </p:nvSpPr>
        <p:spPr>
          <a:xfrm>
            <a:off x="784325" y="3420050"/>
            <a:ext cx="2423700" cy="853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622" name="Google Shape;622;p20"/>
          <p:cNvSpPr txBox="1"/>
          <p:nvPr>
            <p:ph idx="2" type="subTitle"/>
          </p:nvPr>
        </p:nvSpPr>
        <p:spPr>
          <a:xfrm>
            <a:off x="3360025" y="3420051"/>
            <a:ext cx="2423700" cy="853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623" name="Google Shape;623;p20"/>
          <p:cNvSpPr txBox="1"/>
          <p:nvPr>
            <p:ph idx="3" type="subTitle"/>
          </p:nvPr>
        </p:nvSpPr>
        <p:spPr>
          <a:xfrm>
            <a:off x="5935975" y="3420050"/>
            <a:ext cx="2423700" cy="853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624" name="Google Shape;624;p20"/>
          <p:cNvSpPr txBox="1"/>
          <p:nvPr>
            <p:ph idx="4" type="subTitle"/>
          </p:nvPr>
        </p:nvSpPr>
        <p:spPr>
          <a:xfrm>
            <a:off x="784325" y="3060175"/>
            <a:ext cx="2423700" cy="5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25" name="Google Shape;625;p20"/>
          <p:cNvSpPr txBox="1"/>
          <p:nvPr>
            <p:ph idx="5" type="subTitle"/>
          </p:nvPr>
        </p:nvSpPr>
        <p:spPr>
          <a:xfrm>
            <a:off x="3360025" y="3060175"/>
            <a:ext cx="2423700" cy="5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26" name="Google Shape;626;p20"/>
          <p:cNvSpPr txBox="1"/>
          <p:nvPr>
            <p:ph idx="6" type="subTitle"/>
          </p:nvPr>
        </p:nvSpPr>
        <p:spPr>
          <a:xfrm>
            <a:off x="5935975" y="3060175"/>
            <a:ext cx="2423700" cy="5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27" name="Google Shape;627;p20"/>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4"/>
              </a:buClr>
              <a:buSzPts val="3500"/>
              <a:buFont typeface="Lato"/>
              <a:buNone/>
              <a:defRPr sz="3500">
                <a:solidFill>
                  <a:schemeClr val="accent4"/>
                </a:solidFill>
              </a:defRPr>
            </a:lvl1pPr>
            <a:lvl2pPr lvl="1"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2pPr>
            <a:lvl3pPr lvl="2"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3pPr>
            <a:lvl4pPr lvl="3"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4pPr>
            <a:lvl5pPr lvl="4"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5pPr>
            <a:lvl6pPr lvl="5"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6pPr>
            <a:lvl7pPr lvl="6"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7pPr>
            <a:lvl8pPr lvl="7"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8pPr>
            <a:lvl9pPr lvl="8"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grpSp>
        <p:nvGrpSpPr>
          <p:cNvPr id="42" name="Google Shape;42;p3"/>
          <p:cNvGrpSpPr/>
          <p:nvPr/>
        </p:nvGrpSpPr>
        <p:grpSpPr>
          <a:xfrm>
            <a:off x="-2354" y="-24650"/>
            <a:ext cx="9153998" cy="5190575"/>
            <a:chOff x="-2354" y="-24650"/>
            <a:chExt cx="9153998" cy="5190575"/>
          </a:xfrm>
        </p:grpSpPr>
        <p:sp>
          <p:nvSpPr>
            <p:cNvPr id="43" name="Google Shape;43;p3"/>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3"/>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3"/>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 name="Google Shape;66;p3"/>
          <p:cNvGrpSpPr/>
          <p:nvPr/>
        </p:nvGrpSpPr>
        <p:grpSpPr>
          <a:xfrm>
            <a:off x="-53687" y="-62475"/>
            <a:ext cx="9251375" cy="5262175"/>
            <a:chOff x="-53687" y="-62475"/>
            <a:chExt cx="9251375" cy="5262175"/>
          </a:xfrm>
        </p:grpSpPr>
        <p:grpSp>
          <p:nvGrpSpPr>
            <p:cNvPr id="67" name="Google Shape;67;p3"/>
            <p:cNvGrpSpPr/>
            <p:nvPr/>
          </p:nvGrpSpPr>
          <p:grpSpPr>
            <a:xfrm>
              <a:off x="-53687" y="-62475"/>
              <a:ext cx="9251375" cy="5262175"/>
              <a:chOff x="-53687" y="-62475"/>
              <a:chExt cx="9251375" cy="5262175"/>
            </a:xfrm>
          </p:grpSpPr>
          <p:sp>
            <p:nvSpPr>
              <p:cNvPr id="68" name="Google Shape;68;p3"/>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 name="Google Shape;72;p3"/>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 name="Google Shape;73;p3"/>
          <p:cNvSpPr txBox="1"/>
          <p:nvPr>
            <p:ph type="title"/>
          </p:nvPr>
        </p:nvSpPr>
        <p:spPr>
          <a:xfrm>
            <a:off x="720000" y="2515463"/>
            <a:ext cx="50676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4" name="Google Shape;74;p3"/>
          <p:cNvSpPr txBox="1"/>
          <p:nvPr>
            <p:ph hasCustomPrompt="1" idx="2" type="title"/>
          </p:nvPr>
        </p:nvSpPr>
        <p:spPr>
          <a:xfrm>
            <a:off x="2378925" y="1342600"/>
            <a:ext cx="1749600" cy="11223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75" name="Google Shape;75;p3"/>
          <p:cNvSpPr txBox="1"/>
          <p:nvPr>
            <p:ph idx="1" type="subTitle"/>
          </p:nvPr>
        </p:nvSpPr>
        <p:spPr>
          <a:xfrm>
            <a:off x="720000" y="3407825"/>
            <a:ext cx="5067600" cy="493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3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628" name="Shape 628"/>
        <p:cNvGrpSpPr/>
        <p:nvPr/>
      </p:nvGrpSpPr>
      <p:grpSpPr>
        <a:xfrm>
          <a:off x="0" y="0"/>
          <a:ext cx="0" cy="0"/>
          <a:chOff x="0" y="0"/>
          <a:chExt cx="0" cy="0"/>
        </a:xfrm>
      </p:grpSpPr>
      <p:grpSp>
        <p:nvGrpSpPr>
          <p:cNvPr id="629" name="Google Shape;629;p21"/>
          <p:cNvGrpSpPr/>
          <p:nvPr/>
        </p:nvGrpSpPr>
        <p:grpSpPr>
          <a:xfrm>
            <a:off x="-53687" y="-62475"/>
            <a:ext cx="9251375" cy="5262175"/>
            <a:chOff x="-53687" y="-62475"/>
            <a:chExt cx="9251375" cy="5262175"/>
          </a:xfrm>
        </p:grpSpPr>
        <p:grpSp>
          <p:nvGrpSpPr>
            <p:cNvPr id="630" name="Google Shape;630;p21"/>
            <p:cNvGrpSpPr/>
            <p:nvPr/>
          </p:nvGrpSpPr>
          <p:grpSpPr>
            <a:xfrm>
              <a:off x="-2354" y="-24650"/>
              <a:ext cx="9153998" cy="5190575"/>
              <a:chOff x="-2354" y="-24650"/>
              <a:chExt cx="9153998" cy="5190575"/>
            </a:xfrm>
          </p:grpSpPr>
          <p:sp>
            <p:nvSpPr>
              <p:cNvPr id="631" name="Google Shape;631;p21"/>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1"/>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1"/>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1"/>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1"/>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1"/>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1"/>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1"/>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1"/>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1"/>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1"/>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1"/>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1"/>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1"/>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1"/>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1"/>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1"/>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1"/>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1"/>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1"/>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1"/>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1"/>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1"/>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 name="Google Shape;654;p21"/>
            <p:cNvGrpSpPr/>
            <p:nvPr/>
          </p:nvGrpSpPr>
          <p:grpSpPr>
            <a:xfrm>
              <a:off x="-53687" y="-62475"/>
              <a:ext cx="9251375" cy="5262175"/>
              <a:chOff x="-53687" y="-62475"/>
              <a:chExt cx="9251375" cy="5262175"/>
            </a:xfrm>
          </p:grpSpPr>
          <p:grpSp>
            <p:nvGrpSpPr>
              <p:cNvPr id="655" name="Google Shape;655;p21"/>
              <p:cNvGrpSpPr/>
              <p:nvPr/>
            </p:nvGrpSpPr>
            <p:grpSpPr>
              <a:xfrm>
                <a:off x="-53687" y="-62475"/>
                <a:ext cx="9251375" cy="5262175"/>
                <a:chOff x="-53687" y="-62475"/>
                <a:chExt cx="9251375" cy="5262175"/>
              </a:xfrm>
            </p:grpSpPr>
            <p:sp>
              <p:nvSpPr>
                <p:cNvPr id="656" name="Google Shape;656;p21"/>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1"/>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1"/>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1"/>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 name="Google Shape;660;p21"/>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1" name="Google Shape;661;p21"/>
          <p:cNvSpPr txBox="1"/>
          <p:nvPr>
            <p:ph idx="1" type="subTitle"/>
          </p:nvPr>
        </p:nvSpPr>
        <p:spPr>
          <a:xfrm>
            <a:off x="1799050" y="2084669"/>
            <a:ext cx="21351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662" name="Google Shape;662;p21"/>
          <p:cNvSpPr txBox="1"/>
          <p:nvPr>
            <p:ph idx="2" type="subTitle"/>
          </p:nvPr>
        </p:nvSpPr>
        <p:spPr>
          <a:xfrm>
            <a:off x="4733051" y="2084669"/>
            <a:ext cx="21351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663" name="Google Shape;663;p21"/>
          <p:cNvSpPr txBox="1"/>
          <p:nvPr>
            <p:ph idx="3" type="subTitle"/>
          </p:nvPr>
        </p:nvSpPr>
        <p:spPr>
          <a:xfrm>
            <a:off x="1799050" y="3518074"/>
            <a:ext cx="21351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664" name="Google Shape;664;p21"/>
          <p:cNvSpPr txBox="1"/>
          <p:nvPr>
            <p:ph idx="4" type="subTitle"/>
          </p:nvPr>
        </p:nvSpPr>
        <p:spPr>
          <a:xfrm>
            <a:off x="4733051" y="3518074"/>
            <a:ext cx="2135100" cy="6654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665" name="Google Shape;665;p21"/>
          <p:cNvSpPr txBox="1"/>
          <p:nvPr>
            <p:ph idx="5" type="subTitle"/>
          </p:nvPr>
        </p:nvSpPr>
        <p:spPr>
          <a:xfrm>
            <a:off x="1799052" y="1671325"/>
            <a:ext cx="2135100" cy="513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6" name="Google Shape;666;p21"/>
          <p:cNvSpPr txBox="1"/>
          <p:nvPr>
            <p:ph idx="6" type="subTitle"/>
          </p:nvPr>
        </p:nvSpPr>
        <p:spPr>
          <a:xfrm>
            <a:off x="4733050" y="1671325"/>
            <a:ext cx="2135100" cy="513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7" name="Google Shape;667;p21"/>
          <p:cNvSpPr txBox="1"/>
          <p:nvPr>
            <p:ph idx="7" type="subTitle"/>
          </p:nvPr>
        </p:nvSpPr>
        <p:spPr>
          <a:xfrm>
            <a:off x="1799052" y="3104781"/>
            <a:ext cx="2135100" cy="513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8" name="Google Shape;668;p21"/>
          <p:cNvSpPr txBox="1"/>
          <p:nvPr>
            <p:ph idx="8" type="subTitle"/>
          </p:nvPr>
        </p:nvSpPr>
        <p:spPr>
          <a:xfrm>
            <a:off x="4733050" y="3104781"/>
            <a:ext cx="2135100" cy="513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69" name="Google Shape;669;p21"/>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4"/>
              </a:buClr>
              <a:buSzPts val="3500"/>
              <a:buFont typeface="Lato"/>
              <a:buNone/>
              <a:defRPr sz="3500">
                <a:solidFill>
                  <a:schemeClr val="accent4"/>
                </a:solidFill>
              </a:defRPr>
            </a:lvl1pPr>
            <a:lvl2pPr lvl="1"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2pPr>
            <a:lvl3pPr lvl="2"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3pPr>
            <a:lvl4pPr lvl="3"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4pPr>
            <a:lvl5pPr lvl="4"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5pPr>
            <a:lvl6pPr lvl="5"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6pPr>
            <a:lvl7pPr lvl="6"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7pPr>
            <a:lvl8pPr lvl="7"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8pPr>
            <a:lvl9pPr lvl="8"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670" name="Shape 670"/>
        <p:cNvGrpSpPr/>
        <p:nvPr/>
      </p:nvGrpSpPr>
      <p:grpSpPr>
        <a:xfrm>
          <a:off x="0" y="0"/>
          <a:ext cx="0" cy="0"/>
          <a:chOff x="0" y="0"/>
          <a:chExt cx="0" cy="0"/>
        </a:xfrm>
      </p:grpSpPr>
      <p:grpSp>
        <p:nvGrpSpPr>
          <p:cNvPr id="671" name="Google Shape;671;p22"/>
          <p:cNvGrpSpPr/>
          <p:nvPr/>
        </p:nvGrpSpPr>
        <p:grpSpPr>
          <a:xfrm>
            <a:off x="-53687" y="-62475"/>
            <a:ext cx="9251375" cy="5262175"/>
            <a:chOff x="-53687" y="-62475"/>
            <a:chExt cx="9251375" cy="5262175"/>
          </a:xfrm>
        </p:grpSpPr>
        <p:grpSp>
          <p:nvGrpSpPr>
            <p:cNvPr id="672" name="Google Shape;672;p22"/>
            <p:cNvGrpSpPr/>
            <p:nvPr/>
          </p:nvGrpSpPr>
          <p:grpSpPr>
            <a:xfrm>
              <a:off x="-2354" y="-24650"/>
              <a:ext cx="9153998" cy="5190575"/>
              <a:chOff x="-2354" y="-24650"/>
              <a:chExt cx="9153998" cy="5190575"/>
            </a:xfrm>
          </p:grpSpPr>
          <p:sp>
            <p:nvSpPr>
              <p:cNvPr id="673" name="Google Shape;673;p22"/>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2"/>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2"/>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2"/>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2"/>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2"/>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2"/>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2"/>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2"/>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2"/>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2"/>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2"/>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2"/>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2"/>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2"/>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2"/>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2"/>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2"/>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2"/>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2"/>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2"/>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2"/>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2"/>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22"/>
            <p:cNvGrpSpPr/>
            <p:nvPr/>
          </p:nvGrpSpPr>
          <p:grpSpPr>
            <a:xfrm>
              <a:off x="-53687" y="-62475"/>
              <a:ext cx="9251375" cy="5262175"/>
              <a:chOff x="-53687" y="-62475"/>
              <a:chExt cx="9251375" cy="5262175"/>
            </a:xfrm>
          </p:grpSpPr>
          <p:grpSp>
            <p:nvGrpSpPr>
              <p:cNvPr id="697" name="Google Shape;697;p22"/>
              <p:cNvGrpSpPr/>
              <p:nvPr/>
            </p:nvGrpSpPr>
            <p:grpSpPr>
              <a:xfrm>
                <a:off x="-53687" y="-62475"/>
                <a:ext cx="9251375" cy="5262175"/>
                <a:chOff x="-53687" y="-62475"/>
                <a:chExt cx="9251375" cy="5262175"/>
              </a:xfrm>
            </p:grpSpPr>
            <p:sp>
              <p:nvSpPr>
                <p:cNvPr id="698" name="Google Shape;698;p22"/>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2"/>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2"/>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2"/>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2" name="Google Shape;702;p22"/>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03" name="Google Shape;703;p22"/>
          <p:cNvSpPr txBox="1"/>
          <p:nvPr>
            <p:ph idx="1" type="subTitle"/>
          </p:nvPr>
        </p:nvSpPr>
        <p:spPr>
          <a:xfrm>
            <a:off x="980500" y="2221174"/>
            <a:ext cx="2227500" cy="64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704" name="Google Shape;704;p22"/>
          <p:cNvSpPr txBox="1"/>
          <p:nvPr>
            <p:ph idx="2" type="subTitle"/>
          </p:nvPr>
        </p:nvSpPr>
        <p:spPr>
          <a:xfrm>
            <a:off x="3458201" y="2221174"/>
            <a:ext cx="2227500" cy="64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705" name="Google Shape;705;p22"/>
          <p:cNvSpPr txBox="1"/>
          <p:nvPr>
            <p:ph idx="3" type="subTitle"/>
          </p:nvPr>
        </p:nvSpPr>
        <p:spPr>
          <a:xfrm>
            <a:off x="980500" y="3959375"/>
            <a:ext cx="2227500" cy="64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706" name="Google Shape;706;p22"/>
          <p:cNvSpPr txBox="1"/>
          <p:nvPr>
            <p:ph idx="4" type="subTitle"/>
          </p:nvPr>
        </p:nvSpPr>
        <p:spPr>
          <a:xfrm>
            <a:off x="3458201" y="3959375"/>
            <a:ext cx="2227500" cy="64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707" name="Google Shape;707;p22"/>
          <p:cNvSpPr txBox="1"/>
          <p:nvPr>
            <p:ph idx="5" type="subTitle"/>
          </p:nvPr>
        </p:nvSpPr>
        <p:spPr>
          <a:xfrm>
            <a:off x="5935975" y="2221174"/>
            <a:ext cx="2227500" cy="64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708" name="Google Shape;708;p22"/>
          <p:cNvSpPr txBox="1"/>
          <p:nvPr>
            <p:ph idx="6" type="subTitle"/>
          </p:nvPr>
        </p:nvSpPr>
        <p:spPr>
          <a:xfrm>
            <a:off x="5935975" y="3959375"/>
            <a:ext cx="2227500" cy="6492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709" name="Google Shape;709;p22"/>
          <p:cNvSpPr txBox="1"/>
          <p:nvPr>
            <p:ph idx="7" type="subTitle"/>
          </p:nvPr>
        </p:nvSpPr>
        <p:spPr>
          <a:xfrm>
            <a:off x="980500" y="1861300"/>
            <a:ext cx="2227500" cy="5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10" name="Google Shape;710;p22"/>
          <p:cNvSpPr txBox="1"/>
          <p:nvPr>
            <p:ph idx="8" type="subTitle"/>
          </p:nvPr>
        </p:nvSpPr>
        <p:spPr>
          <a:xfrm>
            <a:off x="3458200" y="1861300"/>
            <a:ext cx="2227500" cy="5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11" name="Google Shape;711;p22"/>
          <p:cNvSpPr txBox="1"/>
          <p:nvPr>
            <p:ph idx="9" type="subTitle"/>
          </p:nvPr>
        </p:nvSpPr>
        <p:spPr>
          <a:xfrm>
            <a:off x="980500" y="3599476"/>
            <a:ext cx="2227500" cy="5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12" name="Google Shape;712;p22"/>
          <p:cNvSpPr txBox="1"/>
          <p:nvPr>
            <p:ph idx="13" type="subTitle"/>
          </p:nvPr>
        </p:nvSpPr>
        <p:spPr>
          <a:xfrm>
            <a:off x="3458200" y="3599476"/>
            <a:ext cx="2227500" cy="5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13" name="Google Shape;713;p22"/>
          <p:cNvSpPr txBox="1"/>
          <p:nvPr>
            <p:ph idx="14" type="subTitle"/>
          </p:nvPr>
        </p:nvSpPr>
        <p:spPr>
          <a:xfrm>
            <a:off x="5935975" y="1861300"/>
            <a:ext cx="2227500" cy="5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14" name="Google Shape;714;p22"/>
          <p:cNvSpPr txBox="1"/>
          <p:nvPr>
            <p:ph idx="15" type="subTitle"/>
          </p:nvPr>
        </p:nvSpPr>
        <p:spPr>
          <a:xfrm>
            <a:off x="5935975" y="3599476"/>
            <a:ext cx="2227500" cy="5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15" name="Google Shape;715;p22"/>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4"/>
              </a:buClr>
              <a:buSzPts val="3500"/>
              <a:buFont typeface="Lato"/>
              <a:buNone/>
              <a:defRPr sz="3500">
                <a:solidFill>
                  <a:schemeClr val="accent4"/>
                </a:solidFill>
              </a:defRPr>
            </a:lvl1pPr>
            <a:lvl2pPr lvl="1"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2pPr>
            <a:lvl3pPr lvl="2"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3pPr>
            <a:lvl4pPr lvl="3"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4pPr>
            <a:lvl5pPr lvl="4"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5pPr>
            <a:lvl6pPr lvl="5"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6pPr>
            <a:lvl7pPr lvl="6"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7pPr>
            <a:lvl8pPr lvl="7"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8pPr>
            <a:lvl9pPr lvl="8"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716" name="Shape 716"/>
        <p:cNvGrpSpPr/>
        <p:nvPr/>
      </p:nvGrpSpPr>
      <p:grpSpPr>
        <a:xfrm>
          <a:off x="0" y="0"/>
          <a:ext cx="0" cy="0"/>
          <a:chOff x="0" y="0"/>
          <a:chExt cx="0" cy="0"/>
        </a:xfrm>
      </p:grpSpPr>
      <p:grpSp>
        <p:nvGrpSpPr>
          <p:cNvPr id="717" name="Google Shape;717;p23"/>
          <p:cNvGrpSpPr/>
          <p:nvPr/>
        </p:nvGrpSpPr>
        <p:grpSpPr>
          <a:xfrm>
            <a:off x="-53687" y="-62475"/>
            <a:ext cx="9251375" cy="5262175"/>
            <a:chOff x="-53687" y="-62475"/>
            <a:chExt cx="9251375" cy="5262175"/>
          </a:xfrm>
        </p:grpSpPr>
        <p:grpSp>
          <p:nvGrpSpPr>
            <p:cNvPr id="718" name="Google Shape;718;p23"/>
            <p:cNvGrpSpPr/>
            <p:nvPr/>
          </p:nvGrpSpPr>
          <p:grpSpPr>
            <a:xfrm>
              <a:off x="-2354" y="-24650"/>
              <a:ext cx="9153998" cy="5190575"/>
              <a:chOff x="-2354" y="-24650"/>
              <a:chExt cx="9153998" cy="5190575"/>
            </a:xfrm>
          </p:grpSpPr>
          <p:sp>
            <p:nvSpPr>
              <p:cNvPr id="719" name="Google Shape;719;p23"/>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3"/>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3"/>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3"/>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3"/>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3"/>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3"/>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3"/>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3"/>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3"/>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3"/>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3"/>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3"/>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3"/>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3"/>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3"/>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3"/>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3"/>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3"/>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3"/>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3"/>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3"/>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3"/>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23"/>
            <p:cNvGrpSpPr/>
            <p:nvPr/>
          </p:nvGrpSpPr>
          <p:grpSpPr>
            <a:xfrm>
              <a:off x="-53687" y="-62475"/>
              <a:ext cx="9251375" cy="5262175"/>
              <a:chOff x="-53687" y="-62475"/>
              <a:chExt cx="9251375" cy="5262175"/>
            </a:xfrm>
          </p:grpSpPr>
          <p:grpSp>
            <p:nvGrpSpPr>
              <p:cNvPr id="743" name="Google Shape;743;p23"/>
              <p:cNvGrpSpPr/>
              <p:nvPr/>
            </p:nvGrpSpPr>
            <p:grpSpPr>
              <a:xfrm>
                <a:off x="-53687" y="-62475"/>
                <a:ext cx="9251375" cy="5262175"/>
                <a:chOff x="-53687" y="-62475"/>
                <a:chExt cx="9251375" cy="5262175"/>
              </a:xfrm>
            </p:grpSpPr>
            <p:sp>
              <p:nvSpPr>
                <p:cNvPr id="744" name="Google Shape;744;p23"/>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3"/>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3"/>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3"/>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8" name="Google Shape;748;p23"/>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49" name="Google Shape;749;p23"/>
          <p:cNvSpPr txBox="1"/>
          <p:nvPr>
            <p:ph type="title"/>
          </p:nvPr>
        </p:nvSpPr>
        <p:spPr>
          <a:xfrm>
            <a:off x="1023593" y="540000"/>
            <a:ext cx="3550500" cy="105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7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50" name="Google Shape;750;p23"/>
          <p:cNvSpPr txBox="1"/>
          <p:nvPr>
            <p:ph idx="1" type="subTitle"/>
          </p:nvPr>
        </p:nvSpPr>
        <p:spPr>
          <a:xfrm>
            <a:off x="1023593" y="1711577"/>
            <a:ext cx="3550500" cy="110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300"/>
              <a:buNone/>
              <a:defRPr/>
            </a:lvl1pPr>
            <a:lvl2pPr lvl="1" rtl="0" algn="ctr">
              <a:lnSpc>
                <a:spcPct val="100000"/>
              </a:lnSpc>
              <a:spcBef>
                <a:spcPts val="0"/>
              </a:spcBef>
              <a:spcAft>
                <a:spcPts val="0"/>
              </a:spcAft>
              <a:buSzPts val="1300"/>
              <a:buNone/>
              <a:defRPr/>
            </a:lvl2pPr>
            <a:lvl3pPr lvl="2" rtl="0" algn="ctr">
              <a:lnSpc>
                <a:spcPct val="100000"/>
              </a:lnSpc>
              <a:spcBef>
                <a:spcPts val="0"/>
              </a:spcBef>
              <a:spcAft>
                <a:spcPts val="0"/>
              </a:spcAft>
              <a:buSzPts val="1300"/>
              <a:buNone/>
              <a:defRPr/>
            </a:lvl3pPr>
            <a:lvl4pPr lvl="3" rtl="0" algn="ctr">
              <a:lnSpc>
                <a:spcPct val="100000"/>
              </a:lnSpc>
              <a:spcBef>
                <a:spcPts val="0"/>
              </a:spcBef>
              <a:spcAft>
                <a:spcPts val="0"/>
              </a:spcAft>
              <a:buSzPts val="1300"/>
              <a:buNone/>
              <a:defRPr/>
            </a:lvl4pPr>
            <a:lvl5pPr lvl="4" rtl="0" algn="ctr">
              <a:lnSpc>
                <a:spcPct val="100000"/>
              </a:lnSpc>
              <a:spcBef>
                <a:spcPts val="0"/>
              </a:spcBef>
              <a:spcAft>
                <a:spcPts val="0"/>
              </a:spcAft>
              <a:buSzPts val="1300"/>
              <a:buNone/>
              <a:defRPr/>
            </a:lvl5pPr>
            <a:lvl6pPr lvl="5" rtl="0" algn="ctr">
              <a:lnSpc>
                <a:spcPct val="100000"/>
              </a:lnSpc>
              <a:spcBef>
                <a:spcPts val="0"/>
              </a:spcBef>
              <a:spcAft>
                <a:spcPts val="0"/>
              </a:spcAft>
              <a:buSzPts val="1300"/>
              <a:buNone/>
              <a:defRPr/>
            </a:lvl6pPr>
            <a:lvl7pPr lvl="6" rtl="0" algn="ctr">
              <a:lnSpc>
                <a:spcPct val="100000"/>
              </a:lnSpc>
              <a:spcBef>
                <a:spcPts val="0"/>
              </a:spcBef>
              <a:spcAft>
                <a:spcPts val="0"/>
              </a:spcAft>
              <a:buSzPts val="1300"/>
              <a:buNone/>
              <a:defRPr/>
            </a:lvl7pPr>
            <a:lvl8pPr lvl="7" rtl="0" algn="ctr">
              <a:lnSpc>
                <a:spcPct val="100000"/>
              </a:lnSpc>
              <a:spcBef>
                <a:spcPts val="0"/>
              </a:spcBef>
              <a:spcAft>
                <a:spcPts val="0"/>
              </a:spcAft>
              <a:buSzPts val="1300"/>
              <a:buNone/>
              <a:defRPr/>
            </a:lvl8pPr>
            <a:lvl9pPr lvl="8" rtl="0" algn="ctr">
              <a:lnSpc>
                <a:spcPct val="100000"/>
              </a:lnSpc>
              <a:spcBef>
                <a:spcPts val="0"/>
              </a:spcBef>
              <a:spcAft>
                <a:spcPts val="0"/>
              </a:spcAft>
              <a:buSzPts val="1300"/>
              <a:buNone/>
              <a:defRPr/>
            </a:lvl9pPr>
          </a:lstStyle>
          <a:p/>
        </p:txBody>
      </p:sp>
      <p:sp>
        <p:nvSpPr>
          <p:cNvPr id="751" name="Google Shape;751;p23"/>
          <p:cNvSpPr txBox="1"/>
          <p:nvPr/>
        </p:nvSpPr>
        <p:spPr>
          <a:xfrm>
            <a:off x="1023593" y="3453100"/>
            <a:ext cx="3550500" cy="7149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300"/>
              </a:spcBef>
              <a:spcAft>
                <a:spcPts val="0"/>
              </a:spcAft>
              <a:buNone/>
            </a:pPr>
            <a:r>
              <a:rPr lang="en" sz="1000">
                <a:solidFill>
                  <a:schemeClr val="accent4"/>
                </a:solidFill>
                <a:latin typeface="Raleway ExtraBold"/>
                <a:ea typeface="Raleway ExtraBold"/>
                <a:cs typeface="Raleway ExtraBold"/>
                <a:sym typeface="Raleway ExtraBold"/>
              </a:rPr>
              <a:t>CREDITS</a:t>
            </a:r>
            <a:r>
              <a:rPr lang="en" sz="1000">
                <a:solidFill>
                  <a:schemeClr val="accent4"/>
                </a:solidFill>
                <a:latin typeface="Raleway Medium"/>
                <a:ea typeface="Raleway Medium"/>
                <a:cs typeface="Raleway Medium"/>
                <a:sym typeface="Raleway Medium"/>
              </a:rPr>
              <a:t>: This presentation template was created by </a:t>
            </a:r>
            <a:r>
              <a:rPr lang="en" sz="1000">
                <a:solidFill>
                  <a:schemeClr val="accent4"/>
                </a:solidFill>
                <a:uFill>
                  <a:noFill/>
                </a:uFill>
                <a:latin typeface="Raleway ExtraBold"/>
                <a:ea typeface="Raleway ExtraBold"/>
                <a:cs typeface="Raleway ExtraBold"/>
                <a:sym typeface="Raleway ExtraBold"/>
                <a:hlinkClick r:id="rId2">
                  <a:extLst>
                    <a:ext uri="{A12FA001-AC4F-418D-AE19-62706E023703}">
                      <ahyp:hlinkClr val="tx"/>
                    </a:ext>
                  </a:extLst>
                </a:hlinkClick>
              </a:rPr>
              <a:t>Slidesgo</a:t>
            </a:r>
            <a:r>
              <a:rPr lang="en" sz="1000">
                <a:solidFill>
                  <a:schemeClr val="accent4"/>
                </a:solidFill>
                <a:latin typeface="Raleway Medium"/>
                <a:ea typeface="Raleway Medium"/>
                <a:cs typeface="Raleway Medium"/>
                <a:sym typeface="Raleway Medium"/>
              </a:rPr>
              <a:t>, and includes icons by </a:t>
            </a:r>
            <a:r>
              <a:rPr lang="en" sz="1000">
                <a:solidFill>
                  <a:schemeClr val="accent4"/>
                </a:solidFill>
                <a:uFill>
                  <a:noFill/>
                </a:uFill>
                <a:latin typeface="Raleway ExtraBold"/>
                <a:ea typeface="Raleway ExtraBold"/>
                <a:cs typeface="Raleway ExtraBold"/>
                <a:sym typeface="Raleway ExtraBold"/>
                <a:hlinkClick r:id="rId3">
                  <a:extLst>
                    <a:ext uri="{A12FA001-AC4F-418D-AE19-62706E023703}">
                      <ahyp:hlinkClr val="tx"/>
                    </a:ext>
                  </a:extLst>
                </a:hlinkClick>
              </a:rPr>
              <a:t>Flaticon</a:t>
            </a:r>
            <a:r>
              <a:rPr lang="en" sz="1000">
                <a:solidFill>
                  <a:schemeClr val="accent4"/>
                </a:solidFill>
                <a:latin typeface="Raleway Medium"/>
                <a:ea typeface="Raleway Medium"/>
                <a:cs typeface="Raleway Medium"/>
                <a:sym typeface="Raleway Medium"/>
              </a:rPr>
              <a:t>, and infographics &amp; images by </a:t>
            </a:r>
            <a:r>
              <a:rPr lang="en" sz="1000">
                <a:solidFill>
                  <a:schemeClr val="accent4"/>
                </a:solidFill>
                <a:uFill>
                  <a:noFill/>
                </a:uFill>
                <a:latin typeface="Raleway ExtraBold"/>
                <a:ea typeface="Raleway ExtraBold"/>
                <a:cs typeface="Raleway ExtraBold"/>
                <a:sym typeface="Raleway ExtraBold"/>
                <a:hlinkClick r:id="rId4">
                  <a:extLst>
                    <a:ext uri="{A12FA001-AC4F-418D-AE19-62706E023703}">
                      <ahyp:hlinkClr val="tx"/>
                    </a:ext>
                  </a:extLst>
                </a:hlinkClick>
              </a:rPr>
              <a:t>Freepik</a:t>
            </a:r>
            <a:r>
              <a:rPr lang="en" sz="1000" u="sng">
                <a:solidFill>
                  <a:schemeClr val="accent4"/>
                </a:solidFill>
                <a:latin typeface="Raleway Medium"/>
                <a:ea typeface="Raleway Medium"/>
                <a:cs typeface="Raleway Medium"/>
                <a:sym typeface="Raleway Medium"/>
              </a:rPr>
              <a:t> </a:t>
            </a:r>
            <a:endParaRPr sz="1000" u="sng">
              <a:solidFill>
                <a:schemeClr val="accent4"/>
              </a:solidFill>
              <a:latin typeface="Raleway Medium"/>
              <a:ea typeface="Raleway Medium"/>
              <a:cs typeface="Raleway Medium"/>
              <a:sym typeface="Raleway Medium"/>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752" name="Shape 752"/>
        <p:cNvGrpSpPr/>
        <p:nvPr/>
      </p:nvGrpSpPr>
      <p:grpSpPr>
        <a:xfrm>
          <a:off x="0" y="0"/>
          <a:ext cx="0" cy="0"/>
          <a:chOff x="0" y="0"/>
          <a:chExt cx="0" cy="0"/>
        </a:xfrm>
      </p:grpSpPr>
      <p:grpSp>
        <p:nvGrpSpPr>
          <p:cNvPr id="753" name="Google Shape;753;p24"/>
          <p:cNvGrpSpPr/>
          <p:nvPr/>
        </p:nvGrpSpPr>
        <p:grpSpPr>
          <a:xfrm>
            <a:off x="-2354" y="-24650"/>
            <a:ext cx="9153998" cy="5190575"/>
            <a:chOff x="-2354" y="-24650"/>
            <a:chExt cx="9153998" cy="5190575"/>
          </a:xfrm>
        </p:grpSpPr>
        <p:sp>
          <p:nvSpPr>
            <p:cNvPr id="754" name="Google Shape;754;p24"/>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4"/>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4"/>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4"/>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4"/>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4"/>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4"/>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4"/>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4"/>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4"/>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4"/>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4"/>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4"/>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4"/>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4"/>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4"/>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4"/>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4"/>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4"/>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4"/>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4"/>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4"/>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4"/>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7" name="Google Shape;777;p24"/>
          <p:cNvGrpSpPr/>
          <p:nvPr/>
        </p:nvGrpSpPr>
        <p:grpSpPr>
          <a:xfrm>
            <a:off x="-53687" y="-62475"/>
            <a:ext cx="9251375" cy="5262175"/>
            <a:chOff x="-53687" y="-62475"/>
            <a:chExt cx="9251375" cy="5262175"/>
          </a:xfrm>
        </p:grpSpPr>
        <p:sp>
          <p:nvSpPr>
            <p:cNvPr id="778" name="Google Shape;778;p24"/>
            <p:cNvSpPr/>
            <p:nvPr/>
          </p:nvSpPr>
          <p:spPr>
            <a:xfrm>
              <a:off x="-53687" y="-62475"/>
              <a:ext cx="535800" cy="535800"/>
            </a:xfrm>
            <a:prstGeom prst="pie">
              <a:avLst>
                <a:gd fmla="val 0" name="adj1"/>
                <a:gd fmla="val 5389672" name="adj2"/>
              </a:avLst>
            </a:prstGeom>
            <a:solidFill>
              <a:schemeClr val="accen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4"/>
            <p:cNvSpPr/>
            <p:nvPr/>
          </p:nvSpPr>
          <p:spPr>
            <a:xfrm flipH="1">
              <a:off x="8661888" y="-62475"/>
              <a:ext cx="535800" cy="535800"/>
            </a:xfrm>
            <a:prstGeom prst="pie">
              <a:avLst>
                <a:gd fmla="val 0" name="adj1"/>
                <a:gd fmla="val 5389672" name="adj2"/>
              </a:avLst>
            </a:prstGeom>
            <a:solidFill>
              <a:schemeClr val="accen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4"/>
            <p:cNvSpPr/>
            <p:nvPr/>
          </p:nvSpPr>
          <p:spPr>
            <a:xfrm flipH="1" rot="10800000">
              <a:off x="-52787" y="4663900"/>
              <a:ext cx="535800" cy="535800"/>
            </a:xfrm>
            <a:prstGeom prst="pie">
              <a:avLst>
                <a:gd fmla="val 0" name="adj1"/>
                <a:gd fmla="val 5389672" name="adj2"/>
              </a:avLst>
            </a:prstGeom>
            <a:solidFill>
              <a:schemeClr val="accen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4"/>
            <p:cNvSpPr/>
            <p:nvPr/>
          </p:nvSpPr>
          <p:spPr>
            <a:xfrm rot="10800000">
              <a:off x="8661888" y="4663900"/>
              <a:ext cx="535800" cy="535800"/>
            </a:xfrm>
            <a:prstGeom prst="pie">
              <a:avLst>
                <a:gd fmla="val 0" name="adj1"/>
                <a:gd fmla="val 5389672" name="adj2"/>
              </a:avLst>
            </a:prstGeom>
            <a:solidFill>
              <a:schemeClr val="accen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2" name="Google Shape;782;p24"/>
          <p:cNvSpPr/>
          <p:nvPr/>
        </p:nvSpPr>
        <p:spPr>
          <a:xfrm>
            <a:off x="0" y="0"/>
            <a:ext cx="9144000" cy="5143500"/>
          </a:xfrm>
          <a:prstGeom prst="frame">
            <a:avLst>
              <a:gd fmla="val 4167" name="adj1"/>
            </a:avLst>
          </a:prstGeom>
          <a:solidFill>
            <a:schemeClr val="accent3"/>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3" name="Google Shape;783;p24"/>
          <p:cNvGrpSpPr/>
          <p:nvPr/>
        </p:nvGrpSpPr>
        <p:grpSpPr>
          <a:xfrm>
            <a:off x="748511" y="3336913"/>
            <a:ext cx="1373216" cy="1271685"/>
            <a:chOff x="5666025" y="1778400"/>
            <a:chExt cx="1516528" cy="1404401"/>
          </a:xfrm>
        </p:grpSpPr>
        <p:sp>
          <p:nvSpPr>
            <p:cNvPr id="784" name="Google Shape;784;p24"/>
            <p:cNvSpPr/>
            <p:nvPr/>
          </p:nvSpPr>
          <p:spPr>
            <a:xfrm>
              <a:off x="5666025" y="2462168"/>
              <a:ext cx="1367709" cy="720633"/>
            </a:xfrm>
            <a:custGeom>
              <a:rect b="b" l="l" r="r" t="t"/>
              <a:pathLst>
                <a:path extrusionOk="0" h="8445" w="16028">
                  <a:moveTo>
                    <a:pt x="8014" y="1"/>
                  </a:moveTo>
                  <a:cubicBezTo>
                    <a:pt x="6143" y="1"/>
                    <a:pt x="4272" y="415"/>
                    <a:pt x="2848" y="1243"/>
                  </a:cubicBezTo>
                  <a:cubicBezTo>
                    <a:pt x="0" y="2876"/>
                    <a:pt x="0" y="5547"/>
                    <a:pt x="2848" y="7203"/>
                  </a:cubicBezTo>
                  <a:cubicBezTo>
                    <a:pt x="4272" y="8031"/>
                    <a:pt x="6143" y="8445"/>
                    <a:pt x="8014" y="8445"/>
                  </a:cubicBezTo>
                  <a:cubicBezTo>
                    <a:pt x="9885" y="8445"/>
                    <a:pt x="11756" y="8031"/>
                    <a:pt x="13179" y="7203"/>
                  </a:cubicBezTo>
                  <a:cubicBezTo>
                    <a:pt x="16027" y="5547"/>
                    <a:pt x="16027" y="2898"/>
                    <a:pt x="13179" y="1243"/>
                  </a:cubicBezTo>
                  <a:cubicBezTo>
                    <a:pt x="11756" y="415"/>
                    <a:pt x="9885" y="1"/>
                    <a:pt x="80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4"/>
            <p:cNvSpPr/>
            <p:nvPr/>
          </p:nvSpPr>
          <p:spPr>
            <a:xfrm>
              <a:off x="5888316" y="2462680"/>
              <a:ext cx="764835" cy="332285"/>
            </a:xfrm>
            <a:custGeom>
              <a:rect b="b" l="l" r="r" t="t"/>
              <a:pathLst>
                <a:path extrusionOk="0" h="3894" w="8963">
                  <a:moveTo>
                    <a:pt x="3091" y="1203"/>
                  </a:moveTo>
                  <a:cubicBezTo>
                    <a:pt x="3317" y="1203"/>
                    <a:pt x="3543" y="1259"/>
                    <a:pt x="3753" y="1369"/>
                  </a:cubicBezTo>
                  <a:cubicBezTo>
                    <a:pt x="3819" y="1413"/>
                    <a:pt x="3885" y="1479"/>
                    <a:pt x="3952" y="1546"/>
                  </a:cubicBezTo>
                  <a:cubicBezTo>
                    <a:pt x="3908" y="1612"/>
                    <a:pt x="3841" y="1656"/>
                    <a:pt x="3775" y="1700"/>
                  </a:cubicBezTo>
                  <a:cubicBezTo>
                    <a:pt x="3565" y="1799"/>
                    <a:pt x="3339" y="1849"/>
                    <a:pt x="3113" y="1849"/>
                  </a:cubicBezTo>
                  <a:cubicBezTo>
                    <a:pt x="2887" y="1849"/>
                    <a:pt x="2660" y="1799"/>
                    <a:pt x="2451" y="1700"/>
                  </a:cubicBezTo>
                  <a:cubicBezTo>
                    <a:pt x="2362" y="1656"/>
                    <a:pt x="2296" y="1590"/>
                    <a:pt x="2252" y="1524"/>
                  </a:cubicBezTo>
                  <a:cubicBezTo>
                    <a:pt x="2296" y="1457"/>
                    <a:pt x="2362" y="1413"/>
                    <a:pt x="2428" y="1369"/>
                  </a:cubicBezTo>
                  <a:cubicBezTo>
                    <a:pt x="2638" y="1259"/>
                    <a:pt x="2864" y="1203"/>
                    <a:pt x="3091" y="1203"/>
                  </a:cubicBezTo>
                  <a:close/>
                  <a:moveTo>
                    <a:pt x="3485" y="0"/>
                  </a:moveTo>
                  <a:cubicBezTo>
                    <a:pt x="2594" y="0"/>
                    <a:pt x="1700" y="199"/>
                    <a:pt x="1016" y="596"/>
                  </a:cubicBezTo>
                  <a:cubicBezTo>
                    <a:pt x="618" y="795"/>
                    <a:pt x="309" y="1104"/>
                    <a:pt x="110" y="1501"/>
                  </a:cubicBezTo>
                  <a:lnTo>
                    <a:pt x="0" y="1479"/>
                  </a:lnTo>
                  <a:lnTo>
                    <a:pt x="0" y="2031"/>
                  </a:lnTo>
                  <a:cubicBezTo>
                    <a:pt x="22" y="2539"/>
                    <a:pt x="353" y="3047"/>
                    <a:pt x="1016" y="3422"/>
                  </a:cubicBezTo>
                  <a:cubicBezTo>
                    <a:pt x="1016" y="3422"/>
                    <a:pt x="1808" y="3894"/>
                    <a:pt x="2868" y="3894"/>
                  </a:cubicBezTo>
                  <a:cubicBezTo>
                    <a:pt x="3430" y="3894"/>
                    <a:pt x="4068" y="3761"/>
                    <a:pt x="4702" y="3356"/>
                  </a:cubicBezTo>
                  <a:cubicBezTo>
                    <a:pt x="4733" y="3377"/>
                    <a:pt x="4792" y="3387"/>
                    <a:pt x="4873" y="3387"/>
                  </a:cubicBezTo>
                  <a:cubicBezTo>
                    <a:pt x="5713" y="3387"/>
                    <a:pt x="8963" y="2340"/>
                    <a:pt x="8963" y="2340"/>
                  </a:cubicBezTo>
                  <a:lnTo>
                    <a:pt x="5939" y="596"/>
                  </a:lnTo>
                  <a:cubicBezTo>
                    <a:pt x="5265" y="199"/>
                    <a:pt x="4377" y="0"/>
                    <a:pt x="34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4"/>
            <p:cNvSpPr/>
            <p:nvPr/>
          </p:nvSpPr>
          <p:spPr>
            <a:xfrm>
              <a:off x="5859985" y="2421209"/>
              <a:ext cx="793166" cy="332882"/>
            </a:xfrm>
            <a:custGeom>
              <a:rect b="b" l="l" r="r" t="t"/>
              <a:pathLst>
                <a:path extrusionOk="0" h="3901" w="9295">
                  <a:moveTo>
                    <a:pt x="3423" y="1689"/>
                  </a:moveTo>
                  <a:cubicBezTo>
                    <a:pt x="3649" y="1689"/>
                    <a:pt x="3875" y="1745"/>
                    <a:pt x="4085" y="1855"/>
                  </a:cubicBezTo>
                  <a:cubicBezTo>
                    <a:pt x="4151" y="1899"/>
                    <a:pt x="4217" y="1965"/>
                    <a:pt x="4284" y="2032"/>
                  </a:cubicBezTo>
                  <a:cubicBezTo>
                    <a:pt x="4240" y="2098"/>
                    <a:pt x="4173" y="2142"/>
                    <a:pt x="4107" y="2186"/>
                  </a:cubicBezTo>
                  <a:cubicBezTo>
                    <a:pt x="3897" y="2285"/>
                    <a:pt x="3671" y="2335"/>
                    <a:pt x="3445" y="2335"/>
                  </a:cubicBezTo>
                  <a:cubicBezTo>
                    <a:pt x="3219" y="2335"/>
                    <a:pt x="2992" y="2285"/>
                    <a:pt x="2783" y="2186"/>
                  </a:cubicBezTo>
                  <a:cubicBezTo>
                    <a:pt x="2694" y="2142"/>
                    <a:pt x="2628" y="2076"/>
                    <a:pt x="2584" y="2010"/>
                  </a:cubicBezTo>
                  <a:cubicBezTo>
                    <a:pt x="2628" y="1943"/>
                    <a:pt x="2694" y="1899"/>
                    <a:pt x="2760" y="1855"/>
                  </a:cubicBezTo>
                  <a:cubicBezTo>
                    <a:pt x="2970" y="1745"/>
                    <a:pt x="3196" y="1689"/>
                    <a:pt x="3423" y="1689"/>
                  </a:cubicBezTo>
                  <a:close/>
                  <a:moveTo>
                    <a:pt x="3817" y="1"/>
                  </a:moveTo>
                  <a:cubicBezTo>
                    <a:pt x="2926" y="1"/>
                    <a:pt x="2032" y="199"/>
                    <a:pt x="1348" y="597"/>
                  </a:cubicBezTo>
                  <a:cubicBezTo>
                    <a:pt x="1" y="1369"/>
                    <a:pt x="1" y="2650"/>
                    <a:pt x="1370" y="3444"/>
                  </a:cubicBezTo>
                  <a:cubicBezTo>
                    <a:pt x="1370" y="3444"/>
                    <a:pt x="2141" y="3900"/>
                    <a:pt x="3184" y="3900"/>
                  </a:cubicBezTo>
                  <a:cubicBezTo>
                    <a:pt x="3748" y="3900"/>
                    <a:pt x="4391" y="3767"/>
                    <a:pt x="5034" y="3356"/>
                  </a:cubicBezTo>
                  <a:cubicBezTo>
                    <a:pt x="5065" y="3378"/>
                    <a:pt x="5124" y="3387"/>
                    <a:pt x="5205" y="3387"/>
                  </a:cubicBezTo>
                  <a:cubicBezTo>
                    <a:pt x="6045" y="3387"/>
                    <a:pt x="9295" y="2341"/>
                    <a:pt x="9295" y="2341"/>
                  </a:cubicBezTo>
                  <a:lnTo>
                    <a:pt x="6271" y="597"/>
                  </a:lnTo>
                  <a:cubicBezTo>
                    <a:pt x="5597" y="199"/>
                    <a:pt x="4709" y="1"/>
                    <a:pt x="38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4"/>
            <p:cNvSpPr/>
            <p:nvPr/>
          </p:nvSpPr>
          <p:spPr>
            <a:xfrm>
              <a:off x="6069135" y="2529069"/>
              <a:ext cx="171518" cy="65535"/>
            </a:xfrm>
            <a:custGeom>
              <a:rect b="b" l="l" r="r" t="t"/>
              <a:pathLst>
                <a:path extrusionOk="0" h="768" w="2010">
                  <a:moveTo>
                    <a:pt x="994" y="0"/>
                  </a:moveTo>
                  <a:cubicBezTo>
                    <a:pt x="768" y="0"/>
                    <a:pt x="541" y="50"/>
                    <a:pt x="332" y="149"/>
                  </a:cubicBezTo>
                  <a:cubicBezTo>
                    <a:pt x="67" y="304"/>
                    <a:pt x="0" y="547"/>
                    <a:pt x="133" y="746"/>
                  </a:cubicBezTo>
                  <a:cubicBezTo>
                    <a:pt x="177" y="679"/>
                    <a:pt x="243" y="635"/>
                    <a:pt x="309" y="591"/>
                  </a:cubicBezTo>
                  <a:cubicBezTo>
                    <a:pt x="519" y="492"/>
                    <a:pt x="745" y="442"/>
                    <a:pt x="972" y="442"/>
                  </a:cubicBezTo>
                  <a:cubicBezTo>
                    <a:pt x="1198" y="442"/>
                    <a:pt x="1424" y="492"/>
                    <a:pt x="1634" y="591"/>
                  </a:cubicBezTo>
                  <a:cubicBezTo>
                    <a:pt x="1700" y="635"/>
                    <a:pt x="1766" y="701"/>
                    <a:pt x="1833" y="768"/>
                  </a:cubicBezTo>
                  <a:cubicBezTo>
                    <a:pt x="2009" y="569"/>
                    <a:pt x="1921" y="326"/>
                    <a:pt x="1656" y="149"/>
                  </a:cubicBezTo>
                  <a:cubicBezTo>
                    <a:pt x="1446" y="50"/>
                    <a:pt x="1220" y="0"/>
                    <a:pt x="9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4"/>
            <p:cNvSpPr/>
            <p:nvPr/>
          </p:nvSpPr>
          <p:spPr>
            <a:xfrm>
              <a:off x="5888316" y="1819786"/>
              <a:ext cx="764835" cy="331943"/>
            </a:xfrm>
            <a:custGeom>
              <a:rect b="b" l="l" r="r" t="t"/>
              <a:pathLst>
                <a:path extrusionOk="0" h="3890" w="8963">
                  <a:moveTo>
                    <a:pt x="3091" y="1210"/>
                  </a:moveTo>
                  <a:cubicBezTo>
                    <a:pt x="3317" y="1210"/>
                    <a:pt x="3543" y="1265"/>
                    <a:pt x="3753" y="1375"/>
                  </a:cubicBezTo>
                  <a:cubicBezTo>
                    <a:pt x="3819" y="1419"/>
                    <a:pt x="3885" y="1463"/>
                    <a:pt x="3952" y="1530"/>
                  </a:cubicBezTo>
                  <a:cubicBezTo>
                    <a:pt x="3908" y="1596"/>
                    <a:pt x="3841" y="1662"/>
                    <a:pt x="3775" y="1684"/>
                  </a:cubicBezTo>
                  <a:cubicBezTo>
                    <a:pt x="3565" y="1795"/>
                    <a:pt x="3339" y="1850"/>
                    <a:pt x="3113" y="1850"/>
                  </a:cubicBezTo>
                  <a:cubicBezTo>
                    <a:pt x="2887" y="1850"/>
                    <a:pt x="2660" y="1795"/>
                    <a:pt x="2451" y="1684"/>
                  </a:cubicBezTo>
                  <a:cubicBezTo>
                    <a:pt x="2362" y="1640"/>
                    <a:pt x="2296" y="1596"/>
                    <a:pt x="2252" y="1508"/>
                  </a:cubicBezTo>
                  <a:cubicBezTo>
                    <a:pt x="2296" y="1463"/>
                    <a:pt x="2362" y="1397"/>
                    <a:pt x="2428" y="1375"/>
                  </a:cubicBezTo>
                  <a:cubicBezTo>
                    <a:pt x="2638" y="1265"/>
                    <a:pt x="2864" y="1210"/>
                    <a:pt x="3091" y="1210"/>
                  </a:cubicBezTo>
                  <a:close/>
                  <a:moveTo>
                    <a:pt x="3485" y="1"/>
                  </a:moveTo>
                  <a:cubicBezTo>
                    <a:pt x="2594" y="1"/>
                    <a:pt x="1700" y="194"/>
                    <a:pt x="1016" y="580"/>
                  </a:cubicBezTo>
                  <a:cubicBezTo>
                    <a:pt x="618" y="779"/>
                    <a:pt x="309" y="1110"/>
                    <a:pt x="110" y="1508"/>
                  </a:cubicBezTo>
                  <a:lnTo>
                    <a:pt x="0" y="1463"/>
                  </a:lnTo>
                  <a:lnTo>
                    <a:pt x="0" y="2015"/>
                  </a:lnTo>
                  <a:cubicBezTo>
                    <a:pt x="22" y="2545"/>
                    <a:pt x="353" y="3053"/>
                    <a:pt x="1016" y="3428"/>
                  </a:cubicBezTo>
                  <a:cubicBezTo>
                    <a:pt x="1016" y="3428"/>
                    <a:pt x="1807" y="3890"/>
                    <a:pt x="2867" y="3890"/>
                  </a:cubicBezTo>
                  <a:cubicBezTo>
                    <a:pt x="3429" y="3890"/>
                    <a:pt x="4067" y="3760"/>
                    <a:pt x="4702" y="3362"/>
                  </a:cubicBezTo>
                  <a:cubicBezTo>
                    <a:pt x="4733" y="3383"/>
                    <a:pt x="4790" y="3393"/>
                    <a:pt x="4869" y="3393"/>
                  </a:cubicBezTo>
                  <a:cubicBezTo>
                    <a:pt x="5703" y="3393"/>
                    <a:pt x="8963" y="2324"/>
                    <a:pt x="8963" y="2324"/>
                  </a:cubicBezTo>
                  <a:lnTo>
                    <a:pt x="5939" y="580"/>
                  </a:lnTo>
                  <a:cubicBezTo>
                    <a:pt x="5265" y="194"/>
                    <a:pt x="4377" y="1"/>
                    <a:pt x="34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4"/>
            <p:cNvSpPr/>
            <p:nvPr/>
          </p:nvSpPr>
          <p:spPr>
            <a:xfrm>
              <a:off x="5859985" y="1778400"/>
              <a:ext cx="793166" cy="331943"/>
            </a:xfrm>
            <a:custGeom>
              <a:rect b="b" l="l" r="r" t="t"/>
              <a:pathLst>
                <a:path extrusionOk="0" h="3890" w="9295">
                  <a:moveTo>
                    <a:pt x="3423" y="1695"/>
                  </a:moveTo>
                  <a:cubicBezTo>
                    <a:pt x="3649" y="1695"/>
                    <a:pt x="3875" y="1750"/>
                    <a:pt x="4085" y="1860"/>
                  </a:cubicBezTo>
                  <a:cubicBezTo>
                    <a:pt x="4151" y="1904"/>
                    <a:pt x="4217" y="1948"/>
                    <a:pt x="4284" y="2015"/>
                  </a:cubicBezTo>
                  <a:cubicBezTo>
                    <a:pt x="4240" y="2081"/>
                    <a:pt x="4173" y="2147"/>
                    <a:pt x="4107" y="2169"/>
                  </a:cubicBezTo>
                  <a:cubicBezTo>
                    <a:pt x="3897" y="2280"/>
                    <a:pt x="3671" y="2335"/>
                    <a:pt x="3445" y="2335"/>
                  </a:cubicBezTo>
                  <a:cubicBezTo>
                    <a:pt x="3219" y="2335"/>
                    <a:pt x="2992" y="2280"/>
                    <a:pt x="2783" y="2169"/>
                  </a:cubicBezTo>
                  <a:cubicBezTo>
                    <a:pt x="2694" y="2125"/>
                    <a:pt x="2628" y="2081"/>
                    <a:pt x="2584" y="1993"/>
                  </a:cubicBezTo>
                  <a:cubicBezTo>
                    <a:pt x="2628" y="1948"/>
                    <a:pt x="2694" y="1882"/>
                    <a:pt x="2760" y="1860"/>
                  </a:cubicBezTo>
                  <a:cubicBezTo>
                    <a:pt x="2970" y="1750"/>
                    <a:pt x="3196" y="1695"/>
                    <a:pt x="3423" y="1695"/>
                  </a:cubicBezTo>
                  <a:close/>
                  <a:moveTo>
                    <a:pt x="3817" y="0"/>
                  </a:moveTo>
                  <a:cubicBezTo>
                    <a:pt x="2926" y="0"/>
                    <a:pt x="2032" y="193"/>
                    <a:pt x="1348" y="580"/>
                  </a:cubicBezTo>
                  <a:cubicBezTo>
                    <a:pt x="1" y="1374"/>
                    <a:pt x="1" y="2655"/>
                    <a:pt x="1348" y="3428"/>
                  </a:cubicBezTo>
                  <a:cubicBezTo>
                    <a:pt x="1362" y="3428"/>
                    <a:pt x="2149" y="3889"/>
                    <a:pt x="3204" y="3889"/>
                  </a:cubicBezTo>
                  <a:cubicBezTo>
                    <a:pt x="3764" y="3889"/>
                    <a:pt x="4399" y="3759"/>
                    <a:pt x="5034" y="3361"/>
                  </a:cubicBezTo>
                  <a:cubicBezTo>
                    <a:pt x="5065" y="3382"/>
                    <a:pt x="5122" y="3392"/>
                    <a:pt x="5201" y="3392"/>
                  </a:cubicBezTo>
                  <a:cubicBezTo>
                    <a:pt x="6035" y="3392"/>
                    <a:pt x="9295" y="2324"/>
                    <a:pt x="9295" y="2324"/>
                  </a:cubicBezTo>
                  <a:lnTo>
                    <a:pt x="6271" y="580"/>
                  </a:lnTo>
                  <a:cubicBezTo>
                    <a:pt x="5597" y="193"/>
                    <a:pt x="4709" y="0"/>
                    <a:pt x="38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4"/>
            <p:cNvSpPr/>
            <p:nvPr/>
          </p:nvSpPr>
          <p:spPr>
            <a:xfrm>
              <a:off x="6069135" y="1885321"/>
              <a:ext cx="171518" cy="66901"/>
            </a:xfrm>
            <a:custGeom>
              <a:rect b="b" l="l" r="r" t="t"/>
              <a:pathLst>
                <a:path extrusionOk="0" h="784" w="2010">
                  <a:moveTo>
                    <a:pt x="994" y="0"/>
                  </a:moveTo>
                  <a:cubicBezTo>
                    <a:pt x="768" y="0"/>
                    <a:pt x="541" y="55"/>
                    <a:pt x="332" y="166"/>
                  </a:cubicBezTo>
                  <a:cubicBezTo>
                    <a:pt x="67" y="320"/>
                    <a:pt x="0" y="563"/>
                    <a:pt x="133" y="740"/>
                  </a:cubicBezTo>
                  <a:cubicBezTo>
                    <a:pt x="177" y="695"/>
                    <a:pt x="243" y="629"/>
                    <a:pt x="309" y="607"/>
                  </a:cubicBezTo>
                  <a:cubicBezTo>
                    <a:pt x="519" y="497"/>
                    <a:pt x="745" y="442"/>
                    <a:pt x="972" y="442"/>
                  </a:cubicBezTo>
                  <a:cubicBezTo>
                    <a:pt x="1198" y="442"/>
                    <a:pt x="1424" y="497"/>
                    <a:pt x="1634" y="607"/>
                  </a:cubicBezTo>
                  <a:cubicBezTo>
                    <a:pt x="1700" y="651"/>
                    <a:pt x="1766" y="695"/>
                    <a:pt x="1833" y="784"/>
                  </a:cubicBezTo>
                  <a:cubicBezTo>
                    <a:pt x="2009" y="585"/>
                    <a:pt x="1921" y="342"/>
                    <a:pt x="1656" y="166"/>
                  </a:cubicBezTo>
                  <a:cubicBezTo>
                    <a:pt x="1446" y="55"/>
                    <a:pt x="1220" y="0"/>
                    <a:pt x="9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4"/>
            <p:cNvSpPr/>
            <p:nvPr/>
          </p:nvSpPr>
          <p:spPr>
            <a:xfrm>
              <a:off x="5807250" y="2019976"/>
              <a:ext cx="542629" cy="1019211"/>
            </a:xfrm>
            <a:custGeom>
              <a:rect b="b" l="l" r="r" t="t"/>
              <a:pathLst>
                <a:path extrusionOk="0" h="11944" w="6359">
                  <a:moveTo>
                    <a:pt x="6359" y="0"/>
                  </a:moveTo>
                  <a:lnTo>
                    <a:pt x="6359" y="0"/>
                  </a:lnTo>
                  <a:cubicBezTo>
                    <a:pt x="6358" y="1"/>
                    <a:pt x="3047" y="2009"/>
                    <a:pt x="1149" y="4438"/>
                  </a:cubicBezTo>
                  <a:cubicBezTo>
                    <a:pt x="818" y="4879"/>
                    <a:pt x="1" y="5939"/>
                    <a:pt x="1" y="8566"/>
                  </a:cubicBezTo>
                  <a:cubicBezTo>
                    <a:pt x="1" y="10641"/>
                    <a:pt x="332" y="11458"/>
                    <a:pt x="751" y="11656"/>
                  </a:cubicBezTo>
                  <a:lnTo>
                    <a:pt x="1237" y="11943"/>
                  </a:lnTo>
                  <a:lnTo>
                    <a:pt x="1414" y="11634"/>
                  </a:lnTo>
                  <a:cubicBezTo>
                    <a:pt x="2186" y="11436"/>
                    <a:pt x="3776" y="11038"/>
                    <a:pt x="3776" y="11038"/>
                  </a:cubicBezTo>
                  <a:lnTo>
                    <a:pt x="635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4"/>
            <p:cNvSpPr/>
            <p:nvPr/>
          </p:nvSpPr>
          <p:spPr>
            <a:xfrm>
              <a:off x="5837543" y="2019976"/>
              <a:ext cx="512336" cy="1023905"/>
            </a:xfrm>
            <a:custGeom>
              <a:rect b="b" l="l" r="r" t="t"/>
              <a:pathLst>
                <a:path extrusionOk="0" h="11999" w="6004">
                  <a:moveTo>
                    <a:pt x="6004" y="0"/>
                  </a:moveTo>
                  <a:cubicBezTo>
                    <a:pt x="6003" y="1"/>
                    <a:pt x="3045" y="2208"/>
                    <a:pt x="1169" y="4658"/>
                  </a:cubicBezTo>
                  <a:cubicBezTo>
                    <a:pt x="816" y="5100"/>
                    <a:pt x="21" y="6160"/>
                    <a:pt x="21" y="8787"/>
                  </a:cubicBezTo>
                  <a:cubicBezTo>
                    <a:pt x="1" y="11240"/>
                    <a:pt x="596" y="11999"/>
                    <a:pt x="1124" y="11999"/>
                  </a:cubicBezTo>
                  <a:cubicBezTo>
                    <a:pt x="1162" y="11999"/>
                    <a:pt x="1199" y="11995"/>
                    <a:pt x="1235" y="11988"/>
                  </a:cubicBezTo>
                  <a:cubicBezTo>
                    <a:pt x="1787" y="11855"/>
                    <a:pt x="3708" y="11215"/>
                    <a:pt x="3708" y="11215"/>
                  </a:cubicBezTo>
                  <a:lnTo>
                    <a:pt x="60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4"/>
            <p:cNvSpPr/>
            <p:nvPr/>
          </p:nvSpPr>
          <p:spPr>
            <a:xfrm>
              <a:off x="5980560" y="1950686"/>
              <a:ext cx="787534" cy="1016481"/>
            </a:xfrm>
            <a:custGeom>
              <a:rect b="b" l="l" r="r" t="t"/>
              <a:pathLst>
                <a:path extrusionOk="0" h="11912" w="9229">
                  <a:moveTo>
                    <a:pt x="6687" y="0"/>
                  </a:moveTo>
                  <a:cubicBezTo>
                    <a:pt x="6065" y="0"/>
                    <a:pt x="5361" y="205"/>
                    <a:pt x="4615" y="636"/>
                  </a:cubicBezTo>
                  <a:cubicBezTo>
                    <a:pt x="2076" y="2115"/>
                    <a:pt x="1" y="5691"/>
                    <a:pt x="1" y="8627"/>
                  </a:cubicBezTo>
                  <a:cubicBezTo>
                    <a:pt x="1" y="10707"/>
                    <a:pt x="1042" y="11912"/>
                    <a:pt x="2552" y="11912"/>
                  </a:cubicBezTo>
                  <a:cubicBezTo>
                    <a:pt x="3173" y="11912"/>
                    <a:pt x="3874" y="11708"/>
                    <a:pt x="4615" y="11276"/>
                  </a:cubicBezTo>
                  <a:cubicBezTo>
                    <a:pt x="5895" y="10548"/>
                    <a:pt x="7065" y="9290"/>
                    <a:pt x="7882" y="7833"/>
                  </a:cubicBezTo>
                  <a:cubicBezTo>
                    <a:pt x="8721" y="6464"/>
                    <a:pt x="9184" y="4896"/>
                    <a:pt x="9229" y="3285"/>
                  </a:cubicBezTo>
                  <a:cubicBezTo>
                    <a:pt x="9229" y="1205"/>
                    <a:pt x="8198" y="0"/>
                    <a:pt x="66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4"/>
            <p:cNvSpPr/>
            <p:nvPr/>
          </p:nvSpPr>
          <p:spPr>
            <a:xfrm>
              <a:off x="6097380" y="1976627"/>
              <a:ext cx="1085173" cy="1072032"/>
            </a:xfrm>
            <a:custGeom>
              <a:rect b="b" l="l" r="r" t="t"/>
              <a:pathLst>
                <a:path extrusionOk="0" h="12563" w="12717">
                  <a:moveTo>
                    <a:pt x="6513" y="1"/>
                  </a:moveTo>
                  <a:lnTo>
                    <a:pt x="1" y="11326"/>
                  </a:lnTo>
                  <a:cubicBezTo>
                    <a:pt x="1" y="11326"/>
                    <a:pt x="1734" y="12562"/>
                    <a:pt x="3892" y="12562"/>
                  </a:cubicBezTo>
                  <a:cubicBezTo>
                    <a:pt x="5592" y="12562"/>
                    <a:pt x="7554" y="11795"/>
                    <a:pt x="9140" y="9052"/>
                  </a:cubicBezTo>
                  <a:cubicBezTo>
                    <a:pt x="12716" y="2848"/>
                    <a:pt x="6513" y="1"/>
                    <a:pt x="65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4"/>
            <p:cNvSpPr/>
            <p:nvPr/>
          </p:nvSpPr>
          <p:spPr>
            <a:xfrm>
              <a:off x="5937296" y="2106588"/>
              <a:ext cx="352338" cy="870392"/>
            </a:xfrm>
            <a:custGeom>
              <a:rect b="b" l="l" r="r" t="t"/>
              <a:pathLst>
                <a:path extrusionOk="0" h="10200" w="4129">
                  <a:moveTo>
                    <a:pt x="4128" y="1"/>
                  </a:moveTo>
                  <a:lnTo>
                    <a:pt x="4128" y="1"/>
                  </a:lnTo>
                  <a:cubicBezTo>
                    <a:pt x="4128" y="2"/>
                    <a:pt x="0" y="6690"/>
                    <a:pt x="2517" y="10200"/>
                  </a:cubicBezTo>
                  <a:cubicBezTo>
                    <a:pt x="1303" y="5962"/>
                    <a:pt x="4128" y="2"/>
                    <a:pt x="41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4"/>
            <p:cNvSpPr/>
            <p:nvPr/>
          </p:nvSpPr>
          <p:spPr>
            <a:xfrm>
              <a:off x="6762374" y="2093447"/>
              <a:ext cx="329725" cy="698959"/>
            </a:xfrm>
            <a:custGeom>
              <a:rect b="b" l="l" r="r" t="t"/>
              <a:pathLst>
                <a:path extrusionOk="0" h="8191" w="3864">
                  <a:moveTo>
                    <a:pt x="0" y="0"/>
                  </a:moveTo>
                  <a:lnTo>
                    <a:pt x="0" y="0"/>
                  </a:lnTo>
                  <a:cubicBezTo>
                    <a:pt x="1" y="1"/>
                    <a:pt x="2782" y="3930"/>
                    <a:pt x="486" y="8191"/>
                  </a:cubicBezTo>
                  <a:cubicBezTo>
                    <a:pt x="3863" y="3423"/>
                    <a:pt x="1" y="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7" name="Google Shape;797;p24"/>
          <p:cNvGrpSpPr/>
          <p:nvPr/>
        </p:nvGrpSpPr>
        <p:grpSpPr>
          <a:xfrm>
            <a:off x="2169000" y="3736825"/>
            <a:ext cx="868248" cy="802876"/>
            <a:chOff x="3001575" y="3660750"/>
            <a:chExt cx="868248" cy="802876"/>
          </a:xfrm>
        </p:grpSpPr>
        <p:sp>
          <p:nvSpPr>
            <p:cNvPr id="798" name="Google Shape;798;p24"/>
            <p:cNvSpPr/>
            <p:nvPr/>
          </p:nvSpPr>
          <p:spPr>
            <a:xfrm>
              <a:off x="3073825" y="4001874"/>
              <a:ext cx="795998" cy="461752"/>
            </a:xfrm>
            <a:custGeom>
              <a:rect b="b" l="l" r="r" t="t"/>
              <a:pathLst>
                <a:path extrusionOk="0" h="2959" w="5101">
                  <a:moveTo>
                    <a:pt x="2562" y="0"/>
                  </a:moveTo>
                  <a:cubicBezTo>
                    <a:pt x="1149" y="0"/>
                    <a:pt x="1" y="663"/>
                    <a:pt x="1" y="1479"/>
                  </a:cubicBezTo>
                  <a:cubicBezTo>
                    <a:pt x="1" y="2296"/>
                    <a:pt x="1149" y="2958"/>
                    <a:pt x="2562" y="2958"/>
                  </a:cubicBezTo>
                  <a:cubicBezTo>
                    <a:pt x="3975" y="2958"/>
                    <a:pt x="5100" y="2296"/>
                    <a:pt x="5100" y="1479"/>
                  </a:cubicBezTo>
                  <a:cubicBezTo>
                    <a:pt x="5100" y="663"/>
                    <a:pt x="3975" y="0"/>
                    <a:pt x="25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4"/>
            <p:cNvSpPr/>
            <p:nvPr/>
          </p:nvSpPr>
          <p:spPr>
            <a:xfrm>
              <a:off x="3001575" y="3660750"/>
              <a:ext cx="799275" cy="684591"/>
            </a:xfrm>
            <a:custGeom>
              <a:rect b="b" l="l" r="r" t="t"/>
              <a:pathLst>
                <a:path extrusionOk="0" h="4387" w="5122">
                  <a:moveTo>
                    <a:pt x="2914" y="1"/>
                  </a:moveTo>
                  <a:cubicBezTo>
                    <a:pt x="972" y="1"/>
                    <a:pt x="0" y="2363"/>
                    <a:pt x="1369" y="3732"/>
                  </a:cubicBezTo>
                  <a:cubicBezTo>
                    <a:pt x="1821" y="4184"/>
                    <a:pt x="2376" y="4386"/>
                    <a:pt x="2918" y="4386"/>
                  </a:cubicBezTo>
                  <a:cubicBezTo>
                    <a:pt x="4046" y="4386"/>
                    <a:pt x="5122" y="3513"/>
                    <a:pt x="5122" y="2186"/>
                  </a:cubicBezTo>
                  <a:cubicBezTo>
                    <a:pt x="5122" y="972"/>
                    <a:pt x="4128" y="1"/>
                    <a:pt x="29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4"/>
            <p:cNvSpPr/>
            <p:nvPr/>
          </p:nvSpPr>
          <p:spPr>
            <a:xfrm>
              <a:off x="3263423" y="3942419"/>
              <a:ext cx="537428" cy="386848"/>
            </a:xfrm>
            <a:custGeom>
              <a:rect b="b" l="l" r="r" t="t"/>
              <a:pathLst>
                <a:path extrusionOk="0" h="2479" w="3444">
                  <a:moveTo>
                    <a:pt x="3287" y="1"/>
                  </a:moveTo>
                  <a:cubicBezTo>
                    <a:pt x="2636" y="1"/>
                    <a:pt x="2320" y="542"/>
                    <a:pt x="1965" y="1044"/>
                  </a:cubicBezTo>
                  <a:cubicBezTo>
                    <a:pt x="1592" y="1583"/>
                    <a:pt x="1160" y="2199"/>
                    <a:pt x="195" y="2199"/>
                  </a:cubicBezTo>
                  <a:cubicBezTo>
                    <a:pt x="132" y="2199"/>
                    <a:pt x="67" y="2197"/>
                    <a:pt x="0" y="2192"/>
                  </a:cubicBezTo>
                  <a:lnTo>
                    <a:pt x="0" y="2192"/>
                  </a:lnTo>
                  <a:cubicBezTo>
                    <a:pt x="177" y="2324"/>
                    <a:pt x="375" y="2412"/>
                    <a:pt x="596" y="2478"/>
                  </a:cubicBezTo>
                  <a:cubicBezTo>
                    <a:pt x="1435" y="2368"/>
                    <a:pt x="1854" y="1772"/>
                    <a:pt x="2208" y="1220"/>
                  </a:cubicBezTo>
                  <a:cubicBezTo>
                    <a:pt x="2544" y="736"/>
                    <a:pt x="2861" y="312"/>
                    <a:pt x="3369" y="312"/>
                  </a:cubicBezTo>
                  <a:cubicBezTo>
                    <a:pt x="3393" y="312"/>
                    <a:pt x="3418" y="313"/>
                    <a:pt x="3444" y="315"/>
                  </a:cubicBezTo>
                  <a:cubicBezTo>
                    <a:pt x="3444" y="205"/>
                    <a:pt x="3422" y="94"/>
                    <a:pt x="3400" y="6"/>
                  </a:cubicBezTo>
                  <a:cubicBezTo>
                    <a:pt x="3361" y="2"/>
                    <a:pt x="3323" y="1"/>
                    <a:pt x="328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4"/>
            <p:cNvSpPr/>
            <p:nvPr/>
          </p:nvSpPr>
          <p:spPr>
            <a:xfrm>
              <a:off x="3111745" y="3688371"/>
              <a:ext cx="523851" cy="334259"/>
            </a:xfrm>
            <a:custGeom>
              <a:rect b="b" l="l" r="r" t="t"/>
              <a:pathLst>
                <a:path extrusionOk="0" h="2142" w="3357">
                  <a:moveTo>
                    <a:pt x="3091" y="0"/>
                  </a:moveTo>
                  <a:cubicBezTo>
                    <a:pt x="3025" y="663"/>
                    <a:pt x="2495" y="773"/>
                    <a:pt x="1656" y="883"/>
                  </a:cubicBezTo>
                  <a:cubicBezTo>
                    <a:pt x="1105" y="950"/>
                    <a:pt x="486" y="1038"/>
                    <a:pt x="111" y="1435"/>
                  </a:cubicBezTo>
                  <a:cubicBezTo>
                    <a:pt x="23" y="1656"/>
                    <a:pt x="1" y="1899"/>
                    <a:pt x="45" y="2142"/>
                  </a:cubicBezTo>
                  <a:cubicBezTo>
                    <a:pt x="288" y="1347"/>
                    <a:pt x="1060" y="1259"/>
                    <a:pt x="1701" y="1170"/>
                  </a:cubicBezTo>
                  <a:cubicBezTo>
                    <a:pt x="2429" y="1082"/>
                    <a:pt x="3224" y="1082"/>
                    <a:pt x="3356" y="133"/>
                  </a:cubicBezTo>
                  <a:cubicBezTo>
                    <a:pt x="3268" y="89"/>
                    <a:pt x="3180" y="45"/>
                    <a:pt x="30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802" name="Shape 802"/>
        <p:cNvGrpSpPr/>
        <p:nvPr/>
      </p:nvGrpSpPr>
      <p:grpSpPr>
        <a:xfrm>
          <a:off x="0" y="0"/>
          <a:ext cx="0" cy="0"/>
          <a:chOff x="0" y="0"/>
          <a:chExt cx="0" cy="0"/>
        </a:xfrm>
      </p:grpSpPr>
      <p:grpSp>
        <p:nvGrpSpPr>
          <p:cNvPr id="803" name="Google Shape;803;p25"/>
          <p:cNvGrpSpPr/>
          <p:nvPr/>
        </p:nvGrpSpPr>
        <p:grpSpPr>
          <a:xfrm>
            <a:off x="-53687" y="-62475"/>
            <a:ext cx="9251375" cy="5262175"/>
            <a:chOff x="-53687" y="-62475"/>
            <a:chExt cx="9251375" cy="5262175"/>
          </a:xfrm>
        </p:grpSpPr>
        <p:sp>
          <p:nvSpPr>
            <p:cNvPr id="804" name="Google Shape;804;p25"/>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5"/>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5"/>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5"/>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 name="Google Shape;808;p25"/>
          <p:cNvGrpSpPr/>
          <p:nvPr/>
        </p:nvGrpSpPr>
        <p:grpSpPr>
          <a:xfrm>
            <a:off x="-2354" y="-24650"/>
            <a:ext cx="9153998" cy="5190575"/>
            <a:chOff x="-2354" y="-24650"/>
            <a:chExt cx="9153998" cy="5190575"/>
          </a:xfrm>
        </p:grpSpPr>
        <p:grpSp>
          <p:nvGrpSpPr>
            <p:cNvPr id="809" name="Google Shape;809;p25"/>
            <p:cNvGrpSpPr/>
            <p:nvPr/>
          </p:nvGrpSpPr>
          <p:grpSpPr>
            <a:xfrm>
              <a:off x="-2354" y="-24650"/>
              <a:ext cx="9153998" cy="5190575"/>
              <a:chOff x="-2354" y="-24650"/>
              <a:chExt cx="9153998" cy="5190575"/>
            </a:xfrm>
          </p:grpSpPr>
          <p:sp>
            <p:nvSpPr>
              <p:cNvPr id="810" name="Google Shape;810;p25"/>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5"/>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5"/>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5"/>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5"/>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5"/>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5"/>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5"/>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5"/>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5"/>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5"/>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5"/>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5"/>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5"/>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5"/>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5"/>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5"/>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5"/>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5"/>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5"/>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5"/>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5"/>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5"/>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3" name="Google Shape;833;p25"/>
            <p:cNvSpPr/>
            <p:nvPr/>
          </p:nvSpPr>
          <p:spPr>
            <a:xfrm>
              <a:off x="0" y="0"/>
              <a:ext cx="9144000" cy="5143500"/>
            </a:xfrm>
            <a:prstGeom prst="frame">
              <a:avLst>
                <a:gd fmla="val 4167" name="adj1"/>
              </a:avLst>
            </a:prstGeom>
            <a:solidFill>
              <a:schemeClr val="dk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4" name="Google Shape;834;p25"/>
          <p:cNvGrpSpPr/>
          <p:nvPr/>
        </p:nvGrpSpPr>
        <p:grpSpPr>
          <a:xfrm flipH="1">
            <a:off x="7176289" y="476545"/>
            <a:ext cx="1307239" cy="1947654"/>
            <a:chOff x="5261300" y="1010625"/>
            <a:chExt cx="976790" cy="1455319"/>
          </a:xfrm>
        </p:grpSpPr>
        <p:sp>
          <p:nvSpPr>
            <p:cNvPr id="835" name="Google Shape;835;p25"/>
            <p:cNvSpPr/>
            <p:nvPr/>
          </p:nvSpPr>
          <p:spPr>
            <a:xfrm>
              <a:off x="5588855" y="2078034"/>
              <a:ext cx="649235" cy="387910"/>
            </a:xfrm>
            <a:custGeom>
              <a:rect b="b" l="l" r="r" t="t"/>
              <a:pathLst>
                <a:path extrusionOk="0" h="5804" w="9714">
                  <a:moveTo>
                    <a:pt x="1611" y="0"/>
                  </a:moveTo>
                  <a:cubicBezTo>
                    <a:pt x="1046" y="0"/>
                    <a:pt x="637" y="147"/>
                    <a:pt x="464" y="454"/>
                  </a:cubicBezTo>
                  <a:cubicBezTo>
                    <a:pt x="0" y="1315"/>
                    <a:pt x="1546" y="3081"/>
                    <a:pt x="3974" y="4450"/>
                  </a:cubicBezTo>
                  <a:cubicBezTo>
                    <a:pt x="5530" y="5321"/>
                    <a:pt x="7067" y="5804"/>
                    <a:pt x="8085" y="5804"/>
                  </a:cubicBezTo>
                  <a:cubicBezTo>
                    <a:pt x="8641" y="5804"/>
                    <a:pt x="9042" y="5660"/>
                    <a:pt x="9206" y="5355"/>
                  </a:cubicBezTo>
                  <a:cubicBezTo>
                    <a:pt x="9714" y="4494"/>
                    <a:pt x="8124" y="2706"/>
                    <a:pt x="5718" y="1359"/>
                  </a:cubicBezTo>
                  <a:cubicBezTo>
                    <a:pt x="4155" y="479"/>
                    <a:pt x="2630" y="0"/>
                    <a:pt x="16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5"/>
            <p:cNvSpPr/>
            <p:nvPr/>
          </p:nvSpPr>
          <p:spPr>
            <a:xfrm>
              <a:off x="5712766" y="1158195"/>
              <a:ext cx="98916" cy="119568"/>
            </a:xfrm>
            <a:custGeom>
              <a:rect b="b" l="l" r="r" t="t"/>
              <a:pathLst>
                <a:path extrusionOk="0" h="1789" w="1480">
                  <a:moveTo>
                    <a:pt x="288" y="1"/>
                  </a:moveTo>
                  <a:lnTo>
                    <a:pt x="1" y="221"/>
                  </a:lnTo>
                  <a:lnTo>
                    <a:pt x="1" y="641"/>
                  </a:lnTo>
                  <a:lnTo>
                    <a:pt x="23" y="1193"/>
                  </a:lnTo>
                  <a:lnTo>
                    <a:pt x="707" y="1789"/>
                  </a:lnTo>
                  <a:lnTo>
                    <a:pt x="1215" y="1568"/>
                  </a:lnTo>
                  <a:lnTo>
                    <a:pt x="1480" y="1126"/>
                  </a:lnTo>
                  <a:lnTo>
                    <a:pt x="1193" y="265"/>
                  </a:lnTo>
                  <a:lnTo>
                    <a:pt x="288" y="1"/>
                  </a:lnTo>
                  <a:close/>
                </a:path>
              </a:pathLst>
            </a:custGeom>
            <a:solidFill>
              <a:srgbClr val="C7A4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5"/>
            <p:cNvSpPr/>
            <p:nvPr/>
          </p:nvSpPr>
          <p:spPr>
            <a:xfrm>
              <a:off x="6053621" y="2301661"/>
              <a:ext cx="147572" cy="135942"/>
            </a:xfrm>
            <a:custGeom>
              <a:rect b="b" l="l" r="r" t="t"/>
              <a:pathLst>
                <a:path extrusionOk="0" h="2034" w="2208">
                  <a:moveTo>
                    <a:pt x="883" y="0"/>
                  </a:moveTo>
                  <a:lnTo>
                    <a:pt x="0" y="89"/>
                  </a:lnTo>
                  <a:cubicBezTo>
                    <a:pt x="22" y="287"/>
                    <a:pt x="44" y="486"/>
                    <a:pt x="88" y="663"/>
                  </a:cubicBezTo>
                  <a:cubicBezTo>
                    <a:pt x="221" y="972"/>
                    <a:pt x="552" y="1016"/>
                    <a:pt x="662" y="1126"/>
                  </a:cubicBezTo>
                  <a:cubicBezTo>
                    <a:pt x="773" y="1237"/>
                    <a:pt x="971" y="1744"/>
                    <a:pt x="1082" y="1833"/>
                  </a:cubicBezTo>
                  <a:cubicBezTo>
                    <a:pt x="1242" y="1980"/>
                    <a:pt x="1397" y="2034"/>
                    <a:pt x="1537" y="2034"/>
                  </a:cubicBezTo>
                  <a:cubicBezTo>
                    <a:pt x="1900" y="2034"/>
                    <a:pt x="2164" y="1678"/>
                    <a:pt x="2164" y="1678"/>
                  </a:cubicBezTo>
                  <a:cubicBezTo>
                    <a:pt x="2164" y="1678"/>
                    <a:pt x="2208" y="1325"/>
                    <a:pt x="2053" y="1214"/>
                  </a:cubicBezTo>
                  <a:cubicBezTo>
                    <a:pt x="1590" y="883"/>
                    <a:pt x="1192" y="486"/>
                    <a:pt x="8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5"/>
            <p:cNvSpPr/>
            <p:nvPr/>
          </p:nvSpPr>
          <p:spPr>
            <a:xfrm>
              <a:off x="5994607" y="2143799"/>
              <a:ext cx="118097" cy="179519"/>
            </a:xfrm>
            <a:custGeom>
              <a:rect b="b" l="l" r="r" t="t"/>
              <a:pathLst>
                <a:path extrusionOk="0" h="2686" w="1767">
                  <a:moveTo>
                    <a:pt x="1258" y="0"/>
                  </a:moveTo>
                  <a:lnTo>
                    <a:pt x="574" y="155"/>
                  </a:lnTo>
                  <a:cubicBezTo>
                    <a:pt x="574" y="155"/>
                    <a:pt x="110" y="265"/>
                    <a:pt x="0" y="442"/>
                  </a:cubicBezTo>
                  <a:cubicBezTo>
                    <a:pt x="353" y="1104"/>
                    <a:pt x="662" y="1788"/>
                    <a:pt x="905" y="2495"/>
                  </a:cubicBezTo>
                  <a:cubicBezTo>
                    <a:pt x="1000" y="2633"/>
                    <a:pt x="1126" y="2685"/>
                    <a:pt x="1253" y="2685"/>
                  </a:cubicBezTo>
                  <a:cubicBezTo>
                    <a:pt x="1509" y="2685"/>
                    <a:pt x="1766" y="2473"/>
                    <a:pt x="1766" y="2340"/>
                  </a:cubicBezTo>
                  <a:cubicBezTo>
                    <a:pt x="1656" y="1722"/>
                    <a:pt x="1258" y="0"/>
                    <a:pt x="1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5"/>
            <p:cNvSpPr/>
            <p:nvPr/>
          </p:nvSpPr>
          <p:spPr>
            <a:xfrm>
              <a:off x="5743777" y="1553586"/>
              <a:ext cx="348277" cy="623437"/>
            </a:xfrm>
            <a:custGeom>
              <a:rect b="b" l="l" r="r" t="t"/>
              <a:pathLst>
                <a:path extrusionOk="0" h="9328" w="5211">
                  <a:moveTo>
                    <a:pt x="2627" y="1"/>
                  </a:moveTo>
                  <a:lnTo>
                    <a:pt x="729" y="663"/>
                  </a:lnTo>
                  <a:lnTo>
                    <a:pt x="0" y="2297"/>
                  </a:lnTo>
                  <a:lnTo>
                    <a:pt x="1325" y="2827"/>
                  </a:lnTo>
                  <a:lnTo>
                    <a:pt x="3113" y="7198"/>
                  </a:lnTo>
                  <a:cubicBezTo>
                    <a:pt x="3113" y="7198"/>
                    <a:pt x="3135" y="8875"/>
                    <a:pt x="3378" y="9096"/>
                  </a:cubicBezTo>
                  <a:cubicBezTo>
                    <a:pt x="3581" y="9254"/>
                    <a:pt x="3818" y="9328"/>
                    <a:pt x="4051" y="9328"/>
                  </a:cubicBezTo>
                  <a:cubicBezTo>
                    <a:pt x="4502" y="9328"/>
                    <a:pt x="4940" y="9054"/>
                    <a:pt x="5100" y="8588"/>
                  </a:cubicBezTo>
                  <a:cubicBezTo>
                    <a:pt x="5210" y="8059"/>
                    <a:pt x="4371" y="6204"/>
                    <a:pt x="4371" y="6204"/>
                  </a:cubicBezTo>
                  <a:cubicBezTo>
                    <a:pt x="4371" y="6204"/>
                    <a:pt x="3952" y="2186"/>
                    <a:pt x="26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5"/>
            <p:cNvSpPr/>
            <p:nvPr/>
          </p:nvSpPr>
          <p:spPr>
            <a:xfrm>
              <a:off x="5650811" y="2074425"/>
              <a:ext cx="79600" cy="149176"/>
            </a:xfrm>
            <a:custGeom>
              <a:rect b="b" l="l" r="r" t="t"/>
              <a:pathLst>
                <a:path extrusionOk="0" h="2232" w="1191">
                  <a:moveTo>
                    <a:pt x="336" y="1"/>
                  </a:moveTo>
                  <a:cubicBezTo>
                    <a:pt x="292" y="1"/>
                    <a:pt x="259" y="7"/>
                    <a:pt x="243" y="23"/>
                  </a:cubicBezTo>
                  <a:cubicBezTo>
                    <a:pt x="177" y="310"/>
                    <a:pt x="133" y="597"/>
                    <a:pt x="133" y="884"/>
                  </a:cubicBezTo>
                  <a:cubicBezTo>
                    <a:pt x="45" y="1171"/>
                    <a:pt x="0" y="1480"/>
                    <a:pt x="0" y="1811"/>
                  </a:cubicBezTo>
                  <a:cubicBezTo>
                    <a:pt x="45" y="2054"/>
                    <a:pt x="376" y="2230"/>
                    <a:pt x="663" y="2230"/>
                  </a:cubicBezTo>
                  <a:cubicBezTo>
                    <a:pt x="674" y="2231"/>
                    <a:pt x="685" y="2231"/>
                    <a:pt x="696" y="2231"/>
                  </a:cubicBezTo>
                  <a:cubicBezTo>
                    <a:pt x="987" y="2231"/>
                    <a:pt x="1191" y="1955"/>
                    <a:pt x="1148" y="1678"/>
                  </a:cubicBezTo>
                  <a:cubicBezTo>
                    <a:pt x="1104" y="1458"/>
                    <a:pt x="1060" y="773"/>
                    <a:pt x="1060" y="773"/>
                  </a:cubicBezTo>
                  <a:cubicBezTo>
                    <a:pt x="1126" y="597"/>
                    <a:pt x="1126" y="398"/>
                    <a:pt x="1060" y="221"/>
                  </a:cubicBezTo>
                  <a:cubicBezTo>
                    <a:pt x="1005" y="149"/>
                    <a:pt x="545" y="1"/>
                    <a:pt x="3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5"/>
            <p:cNvSpPr/>
            <p:nvPr/>
          </p:nvSpPr>
          <p:spPr>
            <a:xfrm>
              <a:off x="5667051" y="2025770"/>
              <a:ext cx="82675" cy="73786"/>
            </a:xfrm>
            <a:custGeom>
              <a:rect b="b" l="l" r="r" t="t"/>
              <a:pathLst>
                <a:path extrusionOk="0" h="1104" w="1237">
                  <a:moveTo>
                    <a:pt x="353" y="0"/>
                  </a:moveTo>
                  <a:cubicBezTo>
                    <a:pt x="199" y="221"/>
                    <a:pt x="66" y="486"/>
                    <a:pt x="0" y="751"/>
                  </a:cubicBezTo>
                  <a:cubicBezTo>
                    <a:pt x="0" y="994"/>
                    <a:pt x="221" y="1104"/>
                    <a:pt x="508" y="1104"/>
                  </a:cubicBezTo>
                  <a:cubicBezTo>
                    <a:pt x="839" y="1104"/>
                    <a:pt x="817" y="795"/>
                    <a:pt x="1170" y="574"/>
                  </a:cubicBezTo>
                  <a:cubicBezTo>
                    <a:pt x="1236" y="508"/>
                    <a:pt x="927" y="0"/>
                    <a:pt x="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5"/>
            <p:cNvSpPr/>
            <p:nvPr/>
          </p:nvSpPr>
          <p:spPr>
            <a:xfrm>
              <a:off x="5677344" y="1547705"/>
              <a:ext cx="243547" cy="518038"/>
            </a:xfrm>
            <a:custGeom>
              <a:rect b="b" l="l" r="r" t="t"/>
              <a:pathLst>
                <a:path extrusionOk="0" h="7751" w="3644">
                  <a:moveTo>
                    <a:pt x="3423" y="1"/>
                  </a:moveTo>
                  <a:lnTo>
                    <a:pt x="2076" y="265"/>
                  </a:lnTo>
                  <a:lnTo>
                    <a:pt x="729" y="332"/>
                  </a:lnTo>
                  <a:lnTo>
                    <a:pt x="332" y="597"/>
                  </a:lnTo>
                  <a:cubicBezTo>
                    <a:pt x="199" y="1215"/>
                    <a:pt x="133" y="1855"/>
                    <a:pt x="133" y="2473"/>
                  </a:cubicBezTo>
                  <a:cubicBezTo>
                    <a:pt x="199" y="3135"/>
                    <a:pt x="531" y="6248"/>
                    <a:pt x="531" y="6248"/>
                  </a:cubicBezTo>
                  <a:cubicBezTo>
                    <a:pt x="222" y="6292"/>
                    <a:pt x="1" y="6535"/>
                    <a:pt x="1" y="6844"/>
                  </a:cubicBezTo>
                  <a:cubicBezTo>
                    <a:pt x="1" y="7595"/>
                    <a:pt x="795" y="7749"/>
                    <a:pt x="795" y="7749"/>
                  </a:cubicBezTo>
                  <a:cubicBezTo>
                    <a:pt x="814" y="7750"/>
                    <a:pt x="833" y="7751"/>
                    <a:pt x="851" y="7751"/>
                  </a:cubicBezTo>
                  <a:cubicBezTo>
                    <a:pt x="1272" y="7751"/>
                    <a:pt x="1664" y="7512"/>
                    <a:pt x="1833" y="7131"/>
                  </a:cubicBezTo>
                  <a:cubicBezTo>
                    <a:pt x="2164" y="6226"/>
                    <a:pt x="2319" y="2915"/>
                    <a:pt x="2319" y="2915"/>
                  </a:cubicBezTo>
                  <a:cubicBezTo>
                    <a:pt x="2319" y="2915"/>
                    <a:pt x="3577" y="1568"/>
                    <a:pt x="3643" y="89"/>
                  </a:cubicBezTo>
                  <a:lnTo>
                    <a:pt x="342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5"/>
            <p:cNvSpPr/>
            <p:nvPr/>
          </p:nvSpPr>
          <p:spPr>
            <a:xfrm>
              <a:off x="5677344" y="1589008"/>
              <a:ext cx="53201" cy="413174"/>
            </a:xfrm>
            <a:custGeom>
              <a:rect b="b" l="l" r="r" t="t"/>
              <a:pathLst>
                <a:path extrusionOk="0" h="6182" w="796">
                  <a:moveTo>
                    <a:pt x="486" y="1"/>
                  </a:moveTo>
                  <a:cubicBezTo>
                    <a:pt x="199" y="840"/>
                    <a:pt x="266" y="2672"/>
                    <a:pt x="663" y="5498"/>
                  </a:cubicBezTo>
                  <a:cubicBezTo>
                    <a:pt x="707" y="5564"/>
                    <a:pt x="707" y="5630"/>
                    <a:pt x="707" y="5674"/>
                  </a:cubicBezTo>
                  <a:cubicBezTo>
                    <a:pt x="442" y="5674"/>
                    <a:pt x="199" y="5807"/>
                    <a:pt x="23" y="6005"/>
                  </a:cubicBezTo>
                  <a:cubicBezTo>
                    <a:pt x="1" y="6049"/>
                    <a:pt x="1" y="6182"/>
                    <a:pt x="1" y="6182"/>
                  </a:cubicBezTo>
                  <a:cubicBezTo>
                    <a:pt x="1" y="6182"/>
                    <a:pt x="332" y="5740"/>
                    <a:pt x="729" y="5740"/>
                  </a:cubicBezTo>
                  <a:lnTo>
                    <a:pt x="795" y="5740"/>
                  </a:lnTo>
                  <a:lnTo>
                    <a:pt x="795" y="5696"/>
                  </a:lnTo>
                  <a:cubicBezTo>
                    <a:pt x="795" y="5674"/>
                    <a:pt x="773" y="5608"/>
                    <a:pt x="751" y="5475"/>
                  </a:cubicBezTo>
                  <a:cubicBezTo>
                    <a:pt x="354" y="2672"/>
                    <a:pt x="310" y="817"/>
                    <a:pt x="5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5"/>
            <p:cNvSpPr/>
            <p:nvPr/>
          </p:nvSpPr>
          <p:spPr>
            <a:xfrm>
              <a:off x="5699466" y="1200969"/>
              <a:ext cx="156461" cy="113686"/>
            </a:xfrm>
            <a:custGeom>
              <a:rect b="b" l="l" r="r" t="t"/>
              <a:pathLst>
                <a:path extrusionOk="0" h="1701" w="2341">
                  <a:moveTo>
                    <a:pt x="200" y="1"/>
                  </a:moveTo>
                  <a:lnTo>
                    <a:pt x="89" y="89"/>
                  </a:lnTo>
                  <a:lnTo>
                    <a:pt x="1" y="420"/>
                  </a:lnTo>
                  <a:lnTo>
                    <a:pt x="89" y="1127"/>
                  </a:lnTo>
                  <a:lnTo>
                    <a:pt x="685" y="1701"/>
                  </a:lnTo>
                  <a:lnTo>
                    <a:pt x="1281" y="1701"/>
                  </a:lnTo>
                  <a:lnTo>
                    <a:pt x="2076" y="1325"/>
                  </a:lnTo>
                  <a:lnTo>
                    <a:pt x="2341" y="840"/>
                  </a:lnTo>
                  <a:lnTo>
                    <a:pt x="2076" y="67"/>
                  </a:lnTo>
                  <a:lnTo>
                    <a:pt x="1679" y="45"/>
                  </a:lnTo>
                  <a:cubicBezTo>
                    <a:pt x="1590" y="398"/>
                    <a:pt x="1370" y="685"/>
                    <a:pt x="1061" y="862"/>
                  </a:cubicBezTo>
                  <a:cubicBezTo>
                    <a:pt x="685" y="663"/>
                    <a:pt x="376" y="376"/>
                    <a:pt x="2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5"/>
            <p:cNvSpPr/>
            <p:nvPr/>
          </p:nvSpPr>
          <p:spPr>
            <a:xfrm>
              <a:off x="5699466" y="1513552"/>
              <a:ext cx="221424" cy="80536"/>
            </a:xfrm>
            <a:custGeom>
              <a:rect b="b" l="l" r="r" t="t"/>
              <a:pathLst>
                <a:path extrusionOk="0" h="1205" w="3313">
                  <a:moveTo>
                    <a:pt x="3212" y="0"/>
                  </a:moveTo>
                  <a:cubicBezTo>
                    <a:pt x="2863" y="0"/>
                    <a:pt x="64" y="363"/>
                    <a:pt x="1" y="467"/>
                  </a:cubicBezTo>
                  <a:cubicBezTo>
                    <a:pt x="23" y="688"/>
                    <a:pt x="23" y="909"/>
                    <a:pt x="1" y="1108"/>
                  </a:cubicBezTo>
                  <a:cubicBezTo>
                    <a:pt x="1" y="1108"/>
                    <a:pt x="430" y="1205"/>
                    <a:pt x="1037" y="1205"/>
                  </a:cubicBezTo>
                  <a:cubicBezTo>
                    <a:pt x="1693" y="1205"/>
                    <a:pt x="2556" y="1092"/>
                    <a:pt x="3312" y="622"/>
                  </a:cubicBezTo>
                  <a:cubicBezTo>
                    <a:pt x="3312" y="489"/>
                    <a:pt x="3246" y="401"/>
                    <a:pt x="3246" y="4"/>
                  </a:cubicBezTo>
                  <a:cubicBezTo>
                    <a:pt x="3243" y="2"/>
                    <a:pt x="3231" y="0"/>
                    <a:pt x="32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5"/>
            <p:cNvSpPr/>
            <p:nvPr/>
          </p:nvSpPr>
          <p:spPr>
            <a:xfrm>
              <a:off x="5538663" y="1195087"/>
              <a:ext cx="397000" cy="365654"/>
            </a:xfrm>
            <a:custGeom>
              <a:rect b="b" l="l" r="r" t="t"/>
              <a:pathLst>
                <a:path extrusionOk="0" h="5471" w="5940">
                  <a:moveTo>
                    <a:pt x="4130" y="0"/>
                  </a:moveTo>
                  <a:cubicBezTo>
                    <a:pt x="4129" y="0"/>
                    <a:pt x="4129" y="0"/>
                    <a:pt x="4129" y="0"/>
                  </a:cubicBezTo>
                  <a:lnTo>
                    <a:pt x="4141" y="3"/>
                  </a:lnTo>
                  <a:lnTo>
                    <a:pt x="4141" y="3"/>
                  </a:lnTo>
                  <a:cubicBezTo>
                    <a:pt x="4136" y="1"/>
                    <a:pt x="4133" y="0"/>
                    <a:pt x="4130" y="0"/>
                  </a:cubicBezTo>
                  <a:close/>
                  <a:moveTo>
                    <a:pt x="4141" y="3"/>
                  </a:moveTo>
                  <a:lnTo>
                    <a:pt x="4141" y="3"/>
                  </a:lnTo>
                  <a:cubicBezTo>
                    <a:pt x="4175" y="15"/>
                    <a:pt x="4265" y="95"/>
                    <a:pt x="4283" y="596"/>
                  </a:cubicBezTo>
                  <a:cubicBezTo>
                    <a:pt x="4305" y="1237"/>
                    <a:pt x="3930" y="1170"/>
                    <a:pt x="3489" y="1568"/>
                  </a:cubicBezTo>
                  <a:cubicBezTo>
                    <a:pt x="3091" y="1303"/>
                    <a:pt x="2628" y="1259"/>
                    <a:pt x="2539" y="839"/>
                  </a:cubicBezTo>
                  <a:cubicBezTo>
                    <a:pt x="2495" y="619"/>
                    <a:pt x="2473" y="398"/>
                    <a:pt x="2495" y="177"/>
                  </a:cubicBezTo>
                  <a:lnTo>
                    <a:pt x="2495" y="177"/>
                  </a:lnTo>
                  <a:cubicBezTo>
                    <a:pt x="1965" y="464"/>
                    <a:pt x="1436" y="685"/>
                    <a:pt x="862" y="861"/>
                  </a:cubicBezTo>
                  <a:cubicBezTo>
                    <a:pt x="1" y="1325"/>
                    <a:pt x="1524" y="2782"/>
                    <a:pt x="1524" y="2782"/>
                  </a:cubicBezTo>
                  <a:cubicBezTo>
                    <a:pt x="1524" y="2782"/>
                    <a:pt x="2252" y="4614"/>
                    <a:pt x="2407" y="5232"/>
                  </a:cubicBezTo>
                  <a:cubicBezTo>
                    <a:pt x="2484" y="5395"/>
                    <a:pt x="2919" y="5471"/>
                    <a:pt x="3446" y="5471"/>
                  </a:cubicBezTo>
                  <a:cubicBezTo>
                    <a:pt x="4419" y="5471"/>
                    <a:pt x="5709" y="5213"/>
                    <a:pt x="5652" y="4769"/>
                  </a:cubicBezTo>
                  <a:cubicBezTo>
                    <a:pt x="5608" y="4371"/>
                    <a:pt x="5873" y="3179"/>
                    <a:pt x="5939" y="2672"/>
                  </a:cubicBezTo>
                  <a:cubicBezTo>
                    <a:pt x="5498" y="1943"/>
                    <a:pt x="5409" y="1060"/>
                    <a:pt x="5718" y="265"/>
                  </a:cubicBezTo>
                  <a:lnTo>
                    <a:pt x="4141" y="3"/>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5"/>
            <p:cNvSpPr/>
            <p:nvPr/>
          </p:nvSpPr>
          <p:spPr>
            <a:xfrm>
              <a:off x="5849977" y="1352950"/>
              <a:ext cx="44312" cy="36826"/>
            </a:xfrm>
            <a:custGeom>
              <a:rect b="b" l="l" r="r" t="t"/>
              <a:pathLst>
                <a:path extrusionOk="0" h="551" w="663">
                  <a:moveTo>
                    <a:pt x="376" y="1"/>
                  </a:moveTo>
                  <a:cubicBezTo>
                    <a:pt x="133" y="1"/>
                    <a:pt x="1" y="288"/>
                    <a:pt x="177" y="464"/>
                  </a:cubicBezTo>
                  <a:cubicBezTo>
                    <a:pt x="230" y="524"/>
                    <a:pt x="300" y="551"/>
                    <a:pt x="369" y="551"/>
                  </a:cubicBezTo>
                  <a:cubicBezTo>
                    <a:pt x="506" y="551"/>
                    <a:pt x="641" y="448"/>
                    <a:pt x="641" y="288"/>
                  </a:cubicBezTo>
                  <a:cubicBezTo>
                    <a:pt x="663" y="133"/>
                    <a:pt x="530" y="1"/>
                    <a:pt x="3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5"/>
            <p:cNvSpPr/>
            <p:nvPr/>
          </p:nvSpPr>
          <p:spPr>
            <a:xfrm>
              <a:off x="5788022" y="1198028"/>
              <a:ext cx="72382" cy="358637"/>
            </a:xfrm>
            <a:custGeom>
              <a:rect b="b" l="l" r="r" t="t"/>
              <a:pathLst>
                <a:path extrusionOk="0" h="5366" w="1083">
                  <a:moveTo>
                    <a:pt x="773" y="1"/>
                  </a:moveTo>
                  <a:lnTo>
                    <a:pt x="707" y="23"/>
                  </a:lnTo>
                  <a:cubicBezTo>
                    <a:pt x="707" y="45"/>
                    <a:pt x="994" y="663"/>
                    <a:pt x="795" y="1082"/>
                  </a:cubicBezTo>
                  <a:cubicBezTo>
                    <a:pt x="707" y="1237"/>
                    <a:pt x="552" y="1391"/>
                    <a:pt x="376" y="1458"/>
                  </a:cubicBezTo>
                  <a:cubicBezTo>
                    <a:pt x="265" y="1502"/>
                    <a:pt x="155" y="1568"/>
                    <a:pt x="89" y="1656"/>
                  </a:cubicBezTo>
                  <a:cubicBezTo>
                    <a:pt x="0" y="1833"/>
                    <a:pt x="89" y="2230"/>
                    <a:pt x="221" y="2848"/>
                  </a:cubicBezTo>
                  <a:cubicBezTo>
                    <a:pt x="420" y="3665"/>
                    <a:pt x="552" y="4526"/>
                    <a:pt x="596" y="5365"/>
                  </a:cubicBezTo>
                  <a:lnTo>
                    <a:pt x="685" y="5365"/>
                  </a:lnTo>
                  <a:cubicBezTo>
                    <a:pt x="641" y="4504"/>
                    <a:pt x="508" y="3665"/>
                    <a:pt x="309" y="2826"/>
                  </a:cubicBezTo>
                  <a:cubicBezTo>
                    <a:pt x="199" y="2274"/>
                    <a:pt x="89" y="1855"/>
                    <a:pt x="177" y="1700"/>
                  </a:cubicBezTo>
                  <a:cubicBezTo>
                    <a:pt x="243" y="1612"/>
                    <a:pt x="309" y="1568"/>
                    <a:pt x="398" y="1524"/>
                  </a:cubicBezTo>
                  <a:cubicBezTo>
                    <a:pt x="619" y="1458"/>
                    <a:pt x="773" y="1303"/>
                    <a:pt x="883" y="1104"/>
                  </a:cubicBezTo>
                  <a:cubicBezTo>
                    <a:pt x="1082" y="663"/>
                    <a:pt x="773" y="23"/>
                    <a:pt x="7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5"/>
            <p:cNvSpPr/>
            <p:nvPr/>
          </p:nvSpPr>
          <p:spPr>
            <a:xfrm>
              <a:off x="5677344" y="1215739"/>
              <a:ext cx="132868" cy="343866"/>
            </a:xfrm>
            <a:custGeom>
              <a:rect b="b" l="l" r="r" t="t"/>
              <a:pathLst>
                <a:path extrusionOk="0" h="5145" w="1988">
                  <a:moveTo>
                    <a:pt x="177" y="0"/>
                  </a:moveTo>
                  <a:cubicBezTo>
                    <a:pt x="177" y="1"/>
                    <a:pt x="67" y="45"/>
                    <a:pt x="67" y="45"/>
                  </a:cubicBezTo>
                  <a:cubicBezTo>
                    <a:pt x="45" y="199"/>
                    <a:pt x="1" y="773"/>
                    <a:pt x="310" y="1082"/>
                  </a:cubicBezTo>
                  <a:cubicBezTo>
                    <a:pt x="486" y="1281"/>
                    <a:pt x="729" y="1435"/>
                    <a:pt x="994" y="1480"/>
                  </a:cubicBezTo>
                  <a:cubicBezTo>
                    <a:pt x="1082" y="1502"/>
                    <a:pt x="1171" y="1546"/>
                    <a:pt x="1237" y="1590"/>
                  </a:cubicBezTo>
                  <a:cubicBezTo>
                    <a:pt x="1458" y="1767"/>
                    <a:pt x="1877" y="4195"/>
                    <a:pt x="1921" y="5144"/>
                  </a:cubicBezTo>
                  <a:lnTo>
                    <a:pt x="1988" y="5122"/>
                  </a:lnTo>
                  <a:cubicBezTo>
                    <a:pt x="1965" y="4327"/>
                    <a:pt x="1546" y="1744"/>
                    <a:pt x="1303" y="1524"/>
                  </a:cubicBezTo>
                  <a:cubicBezTo>
                    <a:pt x="1215" y="1458"/>
                    <a:pt x="1127" y="1413"/>
                    <a:pt x="1016" y="1413"/>
                  </a:cubicBezTo>
                  <a:cubicBezTo>
                    <a:pt x="773" y="1347"/>
                    <a:pt x="531" y="1215"/>
                    <a:pt x="354" y="1016"/>
                  </a:cubicBezTo>
                  <a:cubicBezTo>
                    <a:pt x="45" y="707"/>
                    <a:pt x="177" y="1"/>
                    <a:pt x="1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5"/>
            <p:cNvSpPr/>
            <p:nvPr/>
          </p:nvSpPr>
          <p:spPr>
            <a:xfrm>
              <a:off x="5810144" y="1696745"/>
              <a:ext cx="11897" cy="13300"/>
            </a:xfrm>
            <a:custGeom>
              <a:rect b="b" l="l" r="r" t="t"/>
              <a:pathLst>
                <a:path extrusionOk="0" h="199" w="178">
                  <a:moveTo>
                    <a:pt x="133" y="0"/>
                  </a:moveTo>
                  <a:lnTo>
                    <a:pt x="1" y="22"/>
                  </a:lnTo>
                  <a:lnTo>
                    <a:pt x="45" y="155"/>
                  </a:lnTo>
                  <a:lnTo>
                    <a:pt x="133" y="199"/>
                  </a:lnTo>
                  <a:lnTo>
                    <a:pt x="177" y="66"/>
                  </a:lnTo>
                  <a:lnTo>
                    <a:pt x="133" y="0"/>
                  </a:lnTo>
                  <a:close/>
                </a:path>
              </a:pathLst>
            </a:custGeom>
            <a:solidFill>
              <a:srgbClr val="1212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5"/>
            <p:cNvSpPr/>
            <p:nvPr/>
          </p:nvSpPr>
          <p:spPr>
            <a:xfrm>
              <a:off x="5423173" y="1695275"/>
              <a:ext cx="423934" cy="284316"/>
            </a:xfrm>
            <a:custGeom>
              <a:rect b="b" l="l" r="r" t="t"/>
              <a:pathLst>
                <a:path extrusionOk="0" h="4254" w="6343">
                  <a:moveTo>
                    <a:pt x="6122" y="0"/>
                  </a:moveTo>
                  <a:lnTo>
                    <a:pt x="470" y="3356"/>
                  </a:lnTo>
                  <a:cubicBezTo>
                    <a:pt x="0" y="3627"/>
                    <a:pt x="285" y="4253"/>
                    <a:pt x="707" y="4253"/>
                  </a:cubicBezTo>
                  <a:cubicBezTo>
                    <a:pt x="800" y="4253"/>
                    <a:pt x="900" y="4222"/>
                    <a:pt x="1000" y="4150"/>
                  </a:cubicBezTo>
                  <a:lnTo>
                    <a:pt x="6298" y="287"/>
                  </a:lnTo>
                  <a:cubicBezTo>
                    <a:pt x="6320" y="265"/>
                    <a:pt x="6342" y="243"/>
                    <a:pt x="6342" y="199"/>
                  </a:cubicBezTo>
                  <a:cubicBezTo>
                    <a:pt x="6320" y="133"/>
                    <a:pt x="6276" y="44"/>
                    <a:pt x="62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5"/>
            <p:cNvSpPr/>
            <p:nvPr/>
          </p:nvSpPr>
          <p:spPr>
            <a:xfrm>
              <a:off x="5832266" y="1614472"/>
              <a:ext cx="135809" cy="100052"/>
            </a:xfrm>
            <a:custGeom>
              <a:rect b="b" l="l" r="r" t="t"/>
              <a:pathLst>
                <a:path extrusionOk="0" h="1497" w="2032">
                  <a:moveTo>
                    <a:pt x="1866" y="0"/>
                  </a:moveTo>
                  <a:cubicBezTo>
                    <a:pt x="1855" y="0"/>
                    <a:pt x="1844" y="6"/>
                    <a:pt x="1833" y="17"/>
                  </a:cubicBezTo>
                  <a:lnTo>
                    <a:pt x="1" y="1209"/>
                  </a:lnTo>
                  <a:lnTo>
                    <a:pt x="177" y="1496"/>
                  </a:lnTo>
                  <a:lnTo>
                    <a:pt x="2010" y="282"/>
                  </a:lnTo>
                  <a:cubicBezTo>
                    <a:pt x="2032" y="260"/>
                    <a:pt x="2032" y="238"/>
                    <a:pt x="2032" y="216"/>
                  </a:cubicBezTo>
                  <a:cubicBezTo>
                    <a:pt x="2010" y="127"/>
                    <a:pt x="1965" y="61"/>
                    <a:pt x="1899" y="17"/>
                  </a:cubicBezTo>
                  <a:cubicBezTo>
                    <a:pt x="1888" y="6"/>
                    <a:pt x="1877" y="0"/>
                    <a:pt x="1866" y="0"/>
                  </a:cubicBezTo>
                  <a:close/>
                </a:path>
              </a:pathLst>
            </a:custGeom>
            <a:solidFill>
              <a:srgbClr val="303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5"/>
            <p:cNvSpPr/>
            <p:nvPr/>
          </p:nvSpPr>
          <p:spPr>
            <a:xfrm>
              <a:off x="5945884" y="1597697"/>
              <a:ext cx="41371" cy="45314"/>
            </a:xfrm>
            <a:custGeom>
              <a:rect b="b" l="l" r="r" t="t"/>
              <a:pathLst>
                <a:path extrusionOk="0" h="678" w="619">
                  <a:moveTo>
                    <a:pt x="197" y="0"/>
                  </a:moveTo>
                  <a:cubicBezTo>
                    <a:pt x="163" y="0"/>
                    <a:pt x="133" y="8"/>
                    <a:pt x="111" y="25"/>
                  </a:cubicBezTo>
                  <a:cubicBezTo>
                    <a:pt x="1" y="91"/>
                    <a:pt x="1" y="290"/>
                    <a:pt x="111" y="467"/>
                  </a:cubicBezTo>
                  <a:cubicBezTo>
                    <a:pt x="192" y="596"/>
                    <a:pt x="308" y="678"/>
                    <a:pt x="408" y="678"/>
                  </a:cubicBezTo>
                  <a:cubicBezTo>
                    <a:pt x="444" y="678"/>
                    <a:pt x="479" y="667"/>
                    <a:pt x="508" y="643"/>
                  </a:cubicBezTo>
                  <a:cubicBezTo>
                    <a:pt x="619" y="577"/>
                    <a:pt x="619" y="401"/>
                    <a:pt x="508" y="202"/>
                  </a:cubicBezTo>
                  <a:cubicBezTo>
                    <a:pt x="426" y="70"/>
                    <a:pt x="295" y="0"/>
                    <a:pt x="1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5"/>
            <p:cNvSpPr/>
            <p:nvPr/>
          </p:nvSpPr>
          <p:spPr>
            <a:xfrm>
              <a:off x="5829726" y="1694673"/>
              <a:ext cx="17377" cy="19516"/>
            </a:xfrm>
            <a:custGeom>
              <a:rect b="b" l="l" r="r" t="t"/>
              <a:pathLst>
                <a:path extrusionOk="0" h="292" w="260">
                  <a:moveTo>
                    <a:pt x="79" y="1"/>
                  </a:moveTo>
                  <a:cubicBezTo>
                    <a:pt x="33" y="1"/>
                    <a:pt x="0" y="26"/>
                    <a:pt x="17" y="75"/>
                  </a:cubicBezTo>
                  <a:cubicBezTo>
                    <a:pt x="17" y="164"/>
                    <a:pt x="61" y="230"/>
                    <a:pt x="127" y="274"/>
                  </a:cubicBezTo>
                  <a:cubicBezTo>
                    <a:pt x="146" y="286"/>
                    <a:pt x="164" y="292"/>
                    <a:pt x="181" y="292"/>
                  </a:cubicBezTo>
                  <a:cubicBezTo>
                    <a:pt x="225" y="292"/>
                    <a:pt x="259" y="256"/>
                    <a:pt x="259" y="208"/>
                  </a:cubicBezTo>
                  <a:cubicBezTo>
                    <a:pt x="237" y="120"/>
                    <a:pt x="193" y="53"/>
                    <a:pt x="127" y="9"/>
                  </a:cubicBezTo>
                  <a:cubicBezTo>
                    <a:pt x="110" y="4"/>
                    <a:pt x="94" y="1"/>
                    <a:pt x="79" y="1"/>
                  </a:cubicBezTo>
                  <a:close/>
                </a:path>
              </a:pathLst>
            </a:custGeom>
            <a:solidFill>
              <a:srgbClr val="303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5"/>
            <p:cNvSpPr/>
            <p:nvPr/>
          </p:nvSpPr>
          <p:spPr>
            <a:xfrm>
              <a:off x="5957714" y="1361839"/>
              <a:ext cx="106268" cy="76259"/>
            </a:xfrm>
            <a:custGeom>
              <a:rect b="b" l="l" r="r" t="t"/>
              <a:pathLst>
                <a:path extrusionOk="0" h="1141" w="1590">
                  <a:moveTo>
                    <a:pt x="1126" y="0"/>
                  </a:moveTo>
                  <a:lnTo>
                    <a:pt x="177" y="110"/>
                  </a:lnTo>
                  <a:lnTo>
                    <a:pt x="0" y="464"/>
                  </a:lnTo>
                  <a:lnTo>
                    <a:pt x="0" y="993"/>
                  </a:lnTo>
                  <a:cubicBezTo>
                    <a:pt x="0" y="993"/>
                    <a:pt x="79" y="1141"/>
                    <a:pt x="353" y="1141"/>
                  </a:cubicBezTo>
                  <a:cubicBezTo>
                    <a:pt x="491" y="1141"/>
                    <a:pt x="677" y="1104"/>
                    <a:pt x="927" y="993"/>
                  </a:cubicBezTo>
                  <a:cubicBezTo>
                    <a:pt x="1590" y="662"/>
                    <a:pt x="1413" y="243"/>
                    <a:pt x="1413" y="243"/>
                  </a:cubicBezTo>
                  <a:lnTo>
                    <a:pt x="1126" y="0"/>
                  </a:lnTo>
                  <a:close/>
                </a:path>
              </a:pathLst>
            </a:custGeom>
            <a:solidFill>
              <a:srgbClr val="BC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5"/>
            <p:cNvSpPr/>
            <p:nvPr/>
          </p:nvSpPr>
          <p:spPr>
            <a:xfrm>
              <a:off x="5945884" y="1343927"/>
              <a:ext cx="132868" cy="189076"/>
            </a:xfrm>
            <a:custGeom>
              <a:rect b="b" l="l" r="r" t="t"/>
              <a:pathLst>
                <a:path extrusionOk="0" h="2829" w="1988">
                  <a:moveTo>
                    <a:pt x="849" y="0"/>
                  </a:moveTo>
                  <a:cubicBezTo>
                    <a:pt x="704" y="0"/>
                    <a:pt x="558" y="45"/>
                    <a:pt x="442" y="136"/>
                  </a:cubicBezTo>
                  <a:cubicBezTo>
                    <a:pt x="221" y="224"/>
                    <a:pt x="67" y="423"/>
                    <a:pt x="1" y="643"/>
                  </a:cubicBezTo>
                  <a:cubicBezTo>
                    <a:pt x="221" y="1019"/>
                    <a:pt x="464" y="1372"/>
                    <a:pt x="729" y="1703"/>
                  </a:cubicBezTo>
                  <a:cubicBezTo>
                    <a:pt x="663" y="1769"/>
                    <a:pt x="552" y="1902"/>
                    <a:pt x="552" y="1902"/>
                  </a:cubicBezTo>
                  <a:lnTo>
                    <a:pt x="707" y="2520"/>
                  </a:lnTo>
                  <a:lnTo>
                    <a:pt x="1413" y="2829"/>
                  </a:lnTo>
                  <a:cubicBezTo>
                    <a:pt x="1413" y="2829"/>
                    <a:pt x="1987" y="2476"/>
                    <a:pt x="1987" y="1990"/>
                  </a:cubicBezTo>
                  <a:cubicBezTo>
                    <a:pt x="1987" y="1593"/>
                    <a:pt x="1148" y="69"/>
                    <a:pt x="1148" y="69"/>
                  </a:cubicBezTo>
                  <a:cubicBezTo>
                    <a:pt x="1057" y="23"/>
                    <a:pt x="953" y="0"/>
                    <a:pt x="8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5"/>
            <p:cNvSpPr/>
            <p:nvPr/>
          </p:nvSpPr>
          <p:spPr>
            <a:xfrm>
              <a:off x="5904581" y="1212798"/>
              <a:ext cx="147639" cy="214006"/>
            </a:xfrm>
            <a:custGeom>
              <a:rect b="b" l="l" r="r" t="t"/>
              <a:pathLst>
                <a:path extrusionOk="0" h="3202" w="2209">
                  <a:moveTo>
                    <a:pt x="243" y="0"/>
                  </a:moveTo>
                  <a:cubicBezTo>
                    <a:pt x="243" y="0"/>
                    <a:pt x="0" y="309"/>
                    <a:pt x="45" y="1126"/>
                  </a:cubicBezTo>
                  <a:cubicBezTo>
                    <a:pt x="45" y="1590"/>
                    <a:pt x="199" y="2031"/>
                    <a:pt x="464" y="2407"/>
                  </a:cubicBezTo>
                  <a:lnTo>
                    <a:pt x="795" y="3201"/>
                  </a:lnTo>
                  <a:cubicBezTo>
                    <a:pt x="1030" y="2752"/>
                    <a:pt x="1507" y="2458"/>
                    <a:pt x="2012" y="2458"/>
                  </a:cubicBezTo>
                  <a:cubicBezTo>
                    <a:pt x="2077" y="2458"/>
                    <a:pt x="2142" y="2463"/>
                    <a:pt x="2208" y="2473"/>
                  </a:cubicBezTo>
                  <a:cubicBezTo>
                    <a:pt x="1855" y="1921"/>
                    <a:pt x="1524" y="1369"/>
                    <a:pt x="1259" y="795"/>
                  </a:cubicBezTo>
                  <a:cubicBezTo>
                    <a:pt x="1060" y="398"/>
                    <a:pt x="685" y="111"/>
                    <a:pt x="24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5"/>
            <p:cNvSpPr/>
            <p:nvPr/>
          </p:nvSpPr>
          <p:spPr>
            <a:xfrm>
              <a:off x="5922292" y="1299817"/>
              <a:ext cx="22189" cy="73853"/>
            </a:xfrm>
            <a:custGeom>
              <a:rect b="b" l="l" r="r" t="t"/>
              <a:pathLst>
                <a:path extrusionOk="0" h="1105" w="332">
                  <a:moveTo>
                    <a:pt x="0" y="1"/>
                  </a:moveTo>
                  <a:lnTo>
                    <a:pt x="0" y="1"/>
                  </a:lnTo>
                  <a:cubicBezTo>
                    <a:pt x="89" y="354"/>
                    <a:pt x="155" y="729"/>
                    <a:pt x="199" y="1105"/>
                  </a:cubicBezTo>
                  <a:cubicBezTo>
                    <a:pt x="199" y="1105"/>
                    <a:pt x="331" y="376"/>
                    <a:pt x="0" y="1"/>
                  </a:cubicBezTo>
                  <a:close/>
                </a:path>
              </a:pathLst>
            </a:custGeom>
            <a:solidFill>
              <a:srgbClr val="BC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5"/>
            <p:cNvSpPr/>
            <p:nvPr/>
          </p:nvSpPr>
          <p:spPr>
            <a:xfrm>
              <a:off x="5898699" y="1470979"/>
              <a:ext cx="153520" cy="125516"/>
            </a:xfrm>
            <a:custGeom>
              <a:rect b="b" l="l" r="r" t="t"/>
              <a:pathLst>
                <a:path extrusionOk="0" h="1878" w="2297">
                  <a:moveTo>
                    <a:pt x="1258" y="1"/>
                  </a:moveTo>
                  <a:cubicBezTo>
                    <a:pt x="927" y="288"/>
                    <a:pt x="442" y="1126"/>
                    <a:pt x="0" y="1546"/>
                  </a:cubicBezTo>
                  <a:cubicBezTo>
                    <a:pt x="22" y="1700"/>
                    <a:pt x="375" y="1877"/>
                    <a:pt x="375" y="1877"/>
                  </a:cubicBezTo>
                  <a:lnTo>
                    <a:pt x="729" y="1767"/>
                  </a:lnTo>
                  <a:cubicBezTo>
                    <a:pt x="1192" y="1502"/>
                    <a:pt x="1656" y="1237"/>
                    <a:pt x="2097" y="928"/>
                  </a:cubicBezTo>
                  <a:cubicBezTo>
                    <a:pt x="2119" y="884"/>
                    <a:pt x="2296" y="111"/>
                    <a:pt x="1258" y="1"/>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5"/>
            <p:cNvSpPr/>
            <p:nvPr/>
          </p:nvSpPr>
          <p:spPr>
            <a:xfrm>
              <a:off x="5878048" y="1568356"/>
              <a:ext cx="97445" cy="131398"/>
            </a:xfrm>
            <a:custGeom>
              <a:rect b="b" l="l" r="r" t="t"/>
              <a:pathLst>
                <a:path extrusionOk="0" h="1966" w="1458">
                  <a:moveTo>
                    <a:pt x="552" y="1"/>
                  </a:moveTo>
                  <a:cubicBezTo>
                    <a:pt x="177" y="1"/>
                    <a:pt x="110" y="398"/>
                    <a:pt x="66" y="575"/>
                  </a:cubicBezTo>
                  <a:cubicBezTo>
                    <a:pt x="0" y="840"/>
                    <a:pt x="0" y="1126"/>
                    <a:pt x="66" y="1413"/>
                  </a:cubicBezTo>
                  <a:cubicBezTo>
                    <a:pt x="97" y="1383"/>
                    <a:pt x="137" y="1366"/>
                    <a:pt x="176" y="1366"/>
                  </a:cubicBezTo>
                  <a:cubicBezTo>
                    <a:pt x="221" y="1366"/>
                    <a:pt x="263" y="1388"/>
                    <a:pt x="287" y="1436"/>
                  </a:cubicBezTo>
                  <a:cubicBezTo>
                    <a:pt x="397" y="1568"/>
                    <a:pt x="199" y="1700"/>
                    <a:pt x="199" y="1700"/>
                  </a:cubicBezTo>
                  <a:cubicBezTo>
                    <a:pt x="199" y="1700"/>
                    <a:pt x="397" y="1965"/>
                    <a:pt x="618" y="1965"/>
                  </a:cubicBezTo>
                  <a:cubicBezTo>
                    <a:pt x="905" y="1965"/>
                    <a:pt x="1148" y="1811"/>
                    <a:pt x="1280" y="1568"/>
                  </a:cubicBezTo>
                  <a:cubicBezTo>
                    <a:pt x="1347" y="1458"/>
                    <a:pt x="1457" y="1016"/>
                    <a:pt x="1347" y="862"/>
                  </a:cubicBezTo>
                  <a:cubicBezTo>
                    <a:pt x="1214" y="707"/>
                    <a:pt x="1104" y="530"/>
                    <a:pt x="1038" y="354"/>
                  </a:cubicBezTo>
                  <a:cubicBezTo>
                    <a:pt x="971" y="133"/>
                    <a:pt x="773" y="1"/>
                    <a:pt x="5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5"/>
            <p:cNvSpPr/>
            <p:nvPr/>
          </p:nvSpPr>
          <p:spPr>
            <a:xfrm>
              <a:off x="5634570" y="1397194"/>
              <a:ext cx="121038" cy="92165"/>
            </a:xfrm>
            <a:custGeom>
              <a:rect b="b" l="l" r="r" t="t"/>
              <a:pathLst>
                <a:path extrusionOk="0" h="1379" w="1811">
                  <a:moveTo>
                    <a:pt x="1126" y="1"/>
                  </a:moveTo>
                  <a:lnTo>
                    <a:pt x="376" y="200"/>
                  </a:lnTo>
                  <a:lnTo>
                    <a:pt x="1" y="773"/>
                  </a:lnTo>
                  <a:lnTo>
                    <a:pt x="111" y="1303"/>
                  </a:lnTo>
                  <a:cubicBezTo>
                    <a:pt x="111" y="1303"/>
                    <a:pt x="205" y="1379"/>
                    <a:pt x="397" y="1379"/>
                  </a:cubicBezTo>
                  <a:cubicBezTo>
                    <a:pt x="565" y="1379"/>
                    <a:pt x="807" y="1321"/>
                    <a:pt x="1126" y="1105"/>
                  </a:cubicBezTo>
                  <a:cubicBezTo>
                    <a:pt x="1811" y="619"/>
                    <a:pt x="1458" y="200"/>
                    <a:pt x="1458" y="200"/>
                  </a:cubicBezTo>
                  <a:lnTo>
                    <a:pt x="1126" y="1"/>
                  </a:lnTo>
                  <a:close/>
                </a:path>
              </a:pathLst>
            </a:custGeom>
            <a:solidFill>
              <a:srgbClr val="BC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5"/>
            <p:cNvSpPr/>
            <p:nvPr/>
          </p:nvSpPr>
          <p:spPr>
            <a:xfrm>
              <a:off x="5821974" y="1642075"/>
              <a:ext cx="54604" cy="57679"/>
            </a:xfrm>
            <a:custGeom>
              <a:rect b="b" l="l" r="r" t="t"/>
              <a:pathLst>
                <a:path extrusionOk="0" h="863" w="817">
                  <a:moveTo>
                    <a:pt x="260" y="1"/>
                  </a:moveTo>
                  <a:cubicBezTo>
                    <a:pt x="170" y="1"/>
                    <a:pt x="0" y="531"/>
                    <a:pt x="0" y="531"/>
                  </a:cubicBezTo>
                  <a:lnTo>
                    <a:pt x="243" y="862"/>
                  </a:lnTo>
                  <a:lnTo>
                    <a:pt x="817" y="377"/>
                  </a:lnTo>
                  <a:cubicBezTo>
                    <a:pt x="685" y="200"/>
                    <a:pt x="486" y="68"/>
                    <a:pt x="265" y="1"/>
                  </a:cubicBezTo>
                  <a:cubicBezTo>
                    <a:pt x="263" y="1"/>
                    <a:pt x="262" y="1"/>
                    <a:pt x="2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5"/>
            <p:cNvSpPr/>
            <p:nvPr/>
          </p:nvSpPr>
          <p:spPr>
            <a:xfrm>
              <a:off x="5715707" y="1476860"/>
              <a:ext cx="124046" cy="188943"/>
            </a:xfrm>
            <a:custGeom>
              <a:rect b="b" l="l" r="r" t="t"/>
              <a:pathLst>
                <a:path extrusionOk="0" h="2827" w="1856">
                  <a:moveTo>
                    <a:pt x="619" y="1"/>
                  </a:moveTo>
                  <a:lnTo>
                    <a:pt x="1" y="332"/>
                  </a:lnTo>
                  <a:cubicBezTo>
                    <a:pt x="1" y="332"/>
                    <a:pt x="1" y="663"/>
                    <a:pt x="1" y="796"/>
                  </a:cubicBezTo>
                  <a:cubicBezTo>
                    <a:pt x="486" y="1922"/>
                    <a:pt x="685" y="1944"/>
                    <a:pt x="1369" y="2827"/>
                  </a:cubicBezTo>
                  <a:cubicBezTo>
                    <a:pt x="1458" y="2518"/>
                    <a:pt x="1855" y="2473"/>
                    <a:pt x="1855" y="2473"/>
                  </a:cubicBezTo>
                  <a:cubicBezTo>
                    <a:pt x="1612" y="1745"/>
                    <a:pt x="1325" y="1038"/>
                    <a:pt x="994" y="354"/>
                  </a:cubicBezTo>
                  <a:lnTo>
                    <a:pt x="619" y="1"/>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5"/>
            <p:cNvSpPr/>
            <p:nvPr/>
          </p:nvSpPr>
          <p:spPr>
            <a:xfrm>
              <a:off x="5824914" y="1662593"/>
              <a:ext cx="81205" cy="76058"/>
            </a:xfrm>
            <a:custGeom>
              <a:rect b="b" l="l" r="r" t="t"/>
              <a:pathLst>
                <a:path extrusionOk="0" h="1138" w="1215">
                  <a:moveTo>
                    <a:pt x="787" y="1"/>
                  </a:moveTo>
                  <a:cubicBezTo>
                    <a:pt x="729" y="1"/>
                    <a:pt x="669" y="29"/>
                    <a:pt x="574" y="92"/>
                  </a:cubicBezTo>
                  <a:cubicBezTo>
                    <a:pt x="442" y="202"/>
                    <a:pt x="265" y="268"/>
                    <a:pt x="221" y="423"/>
                  </a:cubicBezTo>
                  <a:cubicBezTo>
                    <a:pt x="177" y="555"/>
                    <a:pt x="177" y="710"/>
                    <a:pt x="221" y="820"/>
                  </a:cubicBezTo>
                  <a:lnTo>
                    <a:pt x="0" y="975"/>
                  </a:lnTo>
                  <a:cubicBezTo>
                    <a:pt x="109" y="1083"/>
                    <a:pt x="260" y="1137"/>
                    <a:pt x="409" y="1137"/>
                  </a:cubicBezTo>
                  <a:cubicBezTo>
                    <a:pt x="473" y="1137"/>
                    <a:pt x="537" y="1127"/>
                    <a:pt x="596" y="1107"/>
                  </a:cubicBezTo>
                  <a:cubicBezTo>
                    <a:pt x="883" y="1019"/>
                    <a:pt x="1104" y="776"/>
                    <a:pt x="1170" y="467"/>
                  </a:cubicBezTo>
                  <a:cubicBezTo>
                    <a:pt x="1215" y="290"/>
                    <a:pt x="1192" y="224"/>
                    <a:pt x="1016" y="92"/>
                  </a:cubicBezTo>
                  <a:cubicBezTo>
                    <a:pt x="912" y="34"/>
                    <a:pt x="850" y="1"/>
                    <a:pt x="7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5"/>
            <p:cNvSpPr/>
            <p:nvPr/>
          </p:nvSpPr>
          <p:spPr>
            <a:xfrm>
              <a:off x="5807203" y="1642141"/>
              <a:ext cx="60553" cy="64295"/>
            </a:xfrm>
            <a:custGeom>
              <a:rect b="b" l="l" r="r" t="t"/>
              <a:pathLst>
                <a:path extrusionOk="0" h="962" w="906">
                  <a:moveTo>
                    <a:pt x="464" y="0"/>
                  </a:moveTo>
                  <a:cubicBezTo>
                    <a:pt x="354" y="0"/>
                    <a:pt x="243" y="22"/>
                    <a:pt x="155" y="89"/>
                  </a:cubicBezTo>
                  <a:cubicBezTo>
                    <a:pt x="67" y="155"/>
                    <a:pt x="22" y="243"/>
                    <a:pt x="0" y="354"/>
                  </a:cubicBezTo>
                  <a:cubicBezTo>
                    <a:pt x="0" y="508"/>
                    <a:pt x="0" y="663"/>
                    <a:pt x="45" y="839"/>
                  </a:cubicBezTo>
                  <a:cubicBezTo>
                    <a:pt x="63" y="893"/>
                    <a:pt x="124" y="962"/>
                    <a:pt x="277" y="962"/>
                  </a:cubicBezTo>
                  <a:cubicBezTo>
                    <a:pt x="312" y="962"/>
                    <a:pt x="352" y="958"/>
                    <a:pt x="398" y="950"/>
                  </a:cubicBezTo>
                  <a:cubicBezTo>
                    <a:pt x="619" y="928"/>
                    <a:pt x="906" y="751"/>
                    <a:pt x="883" y="641"/>
                  </a:cubicBezTo>
                  <a:cubicBezTo>
                    <a:pt x="870" y="573"/>
                    <a:pt x="732" y="547"/>
                    <a:pt x="617" y="547"/>
                  </a:cubicBezTo>
                  <a:cubicBezTo>
                    <a:pt x="545" y="547"/>
                    <a:pt x="481" y="557"/>
                    <a:pt x="464" y="574"/>
                  </a:cubicBezTo>
                  <a:cubicBezTo>
                    <a:pt x="596" y="398"/>
                    <a:pt x="596" y="177"/>
                    <a:pt x="4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5"/>
            <p:cNvSpPr/>
            <p:nvPr/>
          </p:nvSpPr>
          <p:spPr>
            <a:xfrm>
              <a:off x="5643459" y="1391313"/>
              <a:ext cx="137279" cy="138749"/>
            </a:xfrm>
            <a:custGeom>
              <a:rect b="b" l="l" r="r" t="t"/>
              <a:pathLst>
                <a:path extrusionOk="0" h="2076" w="2054">
                  <a:moveTo>
                    <a:pt x="795" y="1"/>
                  </a:moveTo>
                  <a:lnTo>
                    <a:pt x="155" y="288"/>
                  </a:lnTo>
                  <a:lnTo>
                    <a:pt x="0" y="751"/>
                  </a:lnTo>
                  <a:cubicBezTo>
                    <a:pt x="0" y="795"/>
                    <a:pt x="22" y="861"/>
                    <a:pt x="66" y="928"/>
                  </a:cubicBezTo>
                  <a:cubicBezTo>
                    <a:pt x="287" y="1148"/>
                    <a:pt x="530" y="1369"/>
                    <a:pt x="773" y="1568"/>
                  </a:cubicBezTo>
                  <a:cubicBezTo>
                    <a:pt x="839" y="1634"/>
                    <a:pt x="971" y="1921"/>
                    <a:pt x="1082" y="2076"/>
                  </a:cubicBezTo>
                  <a:cubicBezTo>
                    <a:pt x="1311" y="1805"/>
                    <a:pt x="1638" y="1632"/>
                    <a:pt x="1990" y="1632"/>
                  </a:cubicBezTo>
                  <a:cubicBezTo>
                    <a:pt x="2011" y="1632"/>
                    <a:pt x="2032" y="1633"/>
                    <a:pt x="2053" y="1634"/>
                  </a:cubicBezTo>
                  <a:cubicBezTo>
                    <a:pt x="1943" y="1369"/>
                    <a:pt x="1766" y="1104"/>
                    <a:pt x="1567" y="884"/>
                  </a:cubicBezTo>
                  <a:lnTo>
                    <a:pt x="1170" y="243"/>
                  </a:lnTo>
                  <a:cubicBezTo>
                    <a:pt x="1082" y="133"/>
                    <a:pt x="949" y="45"/>
                    <a:pt x="7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5"/>
            <p:cNvSpPr/>
            <p:nvPr/>
          </p:nvSpPr>
          <p:spPr>
            <a:xfrm>
              <a:off x="5537192" y="1252097"/>
              <a:ext cx="194824" cy="232252"/>
            </a:xfrm>
            <a:custGeom>
              <a:rect b="b" l="l" r="r" t="t"/>
              <a:pathLst>
                <a:path extrusionOk="0" h="3475" w="2915">
                  <a:moveTo>
                    <a:pt x="1005" y="0"/>
                  </a:moveTo>
                  <a:cubicBezTo>
                    <a:pt x="844" y="0"/>
                    <a:pt x="674" y="75"/>
                    <a:pt x="508" y="273"/>
                  </a:cubicBezTo>
                  <a:cubicBezTo>
                    <a:pt x="1" y="825"/>
                    <a:pt x="663" y="1819"/>
                    <a:pt x="663" y="1819"/>
                  </a:cubicBezTo>
                  <a:cubicBezTo>
                    <a:pt x="663" y="1819"/>
                    <a:pt x="1480" y="3320"/>
                    <a:pt x="1568" y="3474"/>
                  </a:cubicBezTo>
                  <a:cubicBezTo>
                    <a:pt x="1678" y="2371"/>
                    <a:pt x="2915" y="2371"/>
                    <a:pt x="2915" y="2371"/>
                  </a:cubicBezTo>
                  <a:lnTo>
                    <a:pt x="1899" y="671"/>
                  </a:lnTo>
                  <a:cubicBezTo>
                    <a:pt x="1899" y="671"/>
                    <a:pt x="1489" y="0"/>
                    <a:pt x="10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5"/>
            <p:cNvSpPr/>
            <p:nvPr/>
          </p:nvSpPr>
          <p:spPr>
            <a:xfrm>
              <a:off x="5672599" y="1031344"/>
              <a:ext cx="180388" cy="216946"/>
            </a:xfrm>
            <a:custGeom>
              <a:rect b="b" l="l" r="r" t="t"/>
              <a:pathLst>
                <a:path extrusionOk="0" h="3246" w="2699">
                  <a:moveTo>
                    <a:pt x="1374" y="0"/>
                  </a:moveTo>
                  <a:cubicBezTo>
                    <a:pt x="1" y="0"/>
                    <a:pt x="380" y="1461"/>
                    <a:pt x="402" y="1461"/>
                  </a:cubicBezTo>
                  <a:cubicBezTo>
                    <a:pt x="402" y="1461"/>
                    <a:pt x="402" y="1460"/>
                    <a:pt x="403" y="1460"/>
                  </a:cubicBezTo>
                  <a:lnTo>
                    <a:pt x="403" y="1460"/>
                  </a:lnTo>
                  <a:cubicBezTo>
                    <a:pt x="338" y="2120"/>
                    <a:pt x="800" y="2208"/>
                    <a:pt x="800" y="2208"/>
                  </a:cubicBezTo>
                  <a:cubicBezTo>
                    <a:pt x="800" y="2362"/>
                    <a:pt x="866" y="2495"/>
                    <a:pt x="955" y="2605"/>
                  </a:cubicBezTo>
                  <a:cubicBezTo>
                    <a:pt x="1087" y="2715"/>
                    <a:pt x="1794" y="3245"/>
                    <a:pt x="2059" y="3245"/>
                  </a:cubicBezTo>
                  <a:cubicBezTo>
                    <a:pt x="2213" y="3223"/>
                    <a:pt x="2368" y="3135"/>
                    <a:pt x="2478" y="3002"/>
                  </a:cubicBezTo>
                  <a:cubicBezTo>
                    <a:pt x="2588" y="2870"/>
                    <a:pt x="2633" y="1457"/>
                    <a:pt x="2633" y="1457"/>
                  </a:cubicBezTo>
                  <a:cubicBezTo>
                    <a:pt x="2633" y="1457"/>
                    <a:pt x="2699" y="0"/>
                    <a:pt x="1374" y="0"/>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5"/>
            <p:cNvSpPr/>
            <p:nvPr/>
          </p:nvSpPr>
          <p:spPr>
            <a:xfrm>
              <a:off x="5773251" y="1047517"/>
              <a:ext cx="64964" cy="106334"/>
            </a:xfrm>
            <a:custGeom>
              <a:rect b="b" l="l" r="r" t="t"/>
              <a:pathLst>
                <a:path extrusionOk="0" h="1591" w="972">
                  <a:moveTo>
                    <a:pt x="354" y="906"/>
                  </a:moveTo>
                  <a:cubicBezTo>
                    <a:pt x="354" y="906"/>
                    <a:pt x="376" y="928"/>
                    <a:pt x="398" y="928"/>
                  </a:cubicBezTo>
                  <a:cubicBezTo>
                    <a:pt x="464" y="972"/>
                    <a:pt x="508" y="1060"/>
                    <a:pt x="508" y="1149"/>
                  </a:cubicBezTo>
                  <a:cubicBezTo>
                    <a:pt x="530" y="1171"/>
                    <a:pt x="530" y="1193"/>
                    <a:pt x="508" y="1193"/>
                  </a:cubicBezTo>
                  <a:lnTo>
                    <a:pt x="486" y="1193"/>
                  </a:lnTo>
                  <a:cubicBezTo>
                    <a:pt x="398" y="1127"/>
                    <a:pt x="354" y="1060"/>
                    <a:pt x="354" y="972"/>
                  </a:cubicBezTo>
                  <a:cubicBezTo>
                    <a:pt x="354" y="950"/>
                    <a:pt x="354" y="928"/>
                    <a:pt x="354" y="906"/>
                  </a:cubicBezTo>
                  <a:close/>
                  <a:moveTo>
                    <a:pt x="1" y="1"/>
                  </a:moveTo>
                  <a:lnTo>
                    <a:pt x="1" y="663"/>
                  </a:lnTo>
                  <a:cubicBezTo>
                    <a:pt x="23" y="1016"/>
                    <a:pt x="199" y="1325"/>
                    <a:pt x="486" y="1502"/>
                  </a:cubicBezTo>
                  <a:cubicBezTo>
                    <a:pt x="553" y="1546"/>
                    <a:pt x="641" y="1568"/>
                    <a:pt x="729" y="1568"/>
                  </a:cubicBezTo>
                  <a:lnTo>
                    <a:pt x="729" y="1590"/>
                  </a:lnTo>
                  <a:lnTo>
                    <a:pt x="817" y="1524"/>
                  </a:lnTo>
                  <a:cubicBezTo>
                    <a:pt x="906" y="1458"/>
                    <a:pt x="972" y="1347"/>
                    <a:pt x="950" y="1215"/>
                  </a:cubicBezTo>
                  <a:cubicBezTo>
                    <a:pt x="950" y="972"/>
                    <a:pt x="817" y="729"/>
                    <a:pt x="597" y="619"/>
                  </a:cubicBezTo>
                  <a:cubicBezTo>
                    <a:pt x="597" y="531"/>
                    <a:pt x="1" y="1"/>
                    <a:pt x="1" y="1"/>
                  </a:cubicBezTo>
                  <a:close/>
                </a:path>
              </a:pathLst>
            </a:custGeom>
            <a:solidFill>
              <a:srgbClr val="E31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5"/>
            <p:cNvSpPr/>
            <p:nvPr/>
          </p:nvSpPr>
          <p:spPr>
            <a:xfrm>
              <a:off x="5768840" y="1050525"/>
              <a:ext cx="63493" cy="104730"/>
            </a:xfrm>
            <a:custGeom>
              <a:rect b="b" l="l" r="r" t="t"/>
              <a:pathLst>
                <a:path extrusionOk="0" h="1567" w="950">
                  <a:moveTo>
                    <a:pt x="442" y="883"/>
                  </a:moveTo>
                  <a:cubicBezTo>
                    <a:pt x="530" y="949"/>
                    <a:pt x="574" y="1015"/>
                    <a:pt x="574" y="1104"/>
                  </a:cubicBezTo>
                  <a:cubicBezTo>
                    <a:pt x="574" y="1126"/>
                    <a:pt x="574" y="1148"/>
                    <a:pt x="574" y="1148"/>
                  </a:cubicBezTo>
                  <a:lnTo>
                    <a:pt x="574" y="1170"/>
                  </a:lnTo>
                  <a:cubicBezTo>
                    <a:pt x="552" y="1170"/>
                    <a:pt x="552" y="1148"/>
                    <a:pt x="530" y="1148"/>
                  </a:cubicBezTo>
                  <a:cubicBezTo>
                    <a:pt x="464" y="1104"/>
                    <a:pt x="420" y="1015"/>
                    <a:pt x="398" y="927"/>
                  </a:cubicBezTo>
                  <a:cubicBezTo>
                    <a:pt x="398" y="905"/>
                    <a:pt x="398" y="883"/>
                    <a:pt x="398" y="883"/>
                  </a:cubicBezTo>
                  <a:close/>
                  <a:moveTo>
                    <a:pt x="0" y="0"/>
                  </a:moveTo>
                  <a:lnTo>
                    <a:pt x="0" y="684"/>
                  </a:lnTo>
                  <a:cubicBezTo>
                    <a:pt x="0" y="1015"/>
                    <a:pt x="177" y="1325"/>
                    <a:pt x="464" y="1501"/>
                  </a:cubicBezTo>
                  <a:cubicBezTo>
                    <a:pt x="547" y="1546"/>
                    <a:pt x="622" y="1566"/>
                    <a:pt x="688" y="1566"/>
                  </a:cubicBezTo>
                  <a:cubicBezTo>
                    <a:pt x="849" y="1566"/>
                    <a:pt x="950" y="1440"/>
                    <a:pt x="950" y="1236"/>
                  </a:cubicBezTo>
                  <a:cubicBezTo>
                    <a:pt x="928" y="971"/>
                    <a:pt x="795" y="729"/>
                    <a:pt x="574" y="618"/>
                  </a:cubicBezTo>
                  <a:cubicBezTo>
                    <a:pt x="574" y="530"/>
                    <a:pt x="0" y="0"/>
                    <a:pt x="0" y="0"/>
                  </a:cubicBezTo>
                  <a:close/>
                </a:path>
              </a:pathLst>
            </a:custGeom>
            <a:solidFill>
              <a:srgbClr val="9C25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5"/>
            <p:cNvSpPr/>
            <p:nvPr/>
          </p:nvSpPr>
          <p:spPr>
            <a:xfrm>
              <a:off x="5790962" y="1108002"/>
              <a:ext cx="16308" cy="22390"/>
            </a:xfrm>
            <a:custGeom>
              <a:rect b="b" l="l" r="r" t="t"/>
              <a:pathLst>
                <a:path extrusionOk="0" h="335" w="244">
                  <a:moveTo>
                    <a:pt x="89" y="1"/>
                  </a:moveTo>
                  <a:cubicBezTo>
                    <a:pt x="45" y="1"/>
                    <a:pt x="1" y="23"/>
                    <a:pt x="1" y="89"/>
                  </a:cubicBezTo>
                  <a:cubicBezTo>
                    <a:pt x="1" y="178"/>
                    <a:pt x="67" y="266"/>
                    <a:pt x="133" y="310"/>
                  </a:cubicBezTo>
                  <a:cubicBezTo>
                    <a:pt x="158" y="327"/>
                    <a:pt x="180" y="334"/>
                    <a:pt x="198" y="334"/>
                  </a:cubicBezTo>
                  <a:cubicBezTo>
                    <a:pt x="227" y="334"/>
                    <a:pt x="243" y="315"/>
                    <a:pt x="243" y="288"/>
                  </a:cubicBezTo>
                  <a:lnTo>
                    <a:pt x="221" y="288"/>
                  </a:lnTo>
                  <a:cubicBezTo>
                    <a:pt x="133" y="222"/>
                    <a:pt x="89" y="155"/>
                    <a:pt x="89" y="67"/>
                  </a:cubicBezTo>
                  <a:cubicBezTo>
                    <a:pt x="89" y="45"/>
                    <a:pt x="89" y="23"/>
                    <a:pt x="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5"/>
            <p:cNvSpPr/>
            <p:nvPr/>
          </p:nvSpPr>
          <p:spPr>
            <a:xfrm>
              <a:off x="5689174" y="1096240"/>
              <a:ext cx="64964" cy="106268"/>
            </a:xfrm>
            <a:custGeom>
              <a:rect b="b" l="l" r="r" t="t"/>
              <a:pathLst>
                <a:path extrusionOk="0" h="1590" w="972">
                  <a:moveTo>
                    <a:pt x="398" y="905"/>
                  </a:moveTo>
                  <a:cubicBezTo>
                    <a:pt x="464" y="972"/>
                    <a:pt x="508" y="1038"/>
                    <a:pt x="508" y="1126"/>
                  </a:cubicBezTo>
                  <a:cubicBezTo>
                    <a:pt x="530" y="1148"/>
                    <a:pt x="530" y="1170"/>
                    <a:pt x="508" y="1192"/>
                  </a:cubicBezTo>
                  <a:lnTo>
                    <a:pt x="464" y="1192"/>
                  </a:lnTo>
                  <a:cubicBezTo>
                    <a:pt x="398" y="1126"/>
                    <a:pt x="354" y="1060"/>
                    <a:pt x="354" y="972"/>
                  </a:cubicBezTo>
                  <a:cubicBezTo>
                    <a:pt x="331" y="950"/>
                    <a:pt x="331" y="928"/>
                    <a:pt x="354" y="905"/>
                  </a:cubicBezTo>
                  <a:close/>
                  <a:moveTo>
                    <a:pt x="0" y="0"/>
                  </a:moveTo>
                  <a:lnTo>
                    <a:pt x="0" y="663"/>
                  </a:lnTo>
                  <a:cubicBezTo>
                    <a:pt x="22" y="1016"/>
                    <a:pt x="199" y="1325"/>
                    <a:pt x="486" y="1502"/>
                  </a:cubicBezTo>
                  <a:cubicBezTo>
                    <a:pt x="552" y="1546"/>
                    <a:pt x="641" y="1568"/>
                    <a:pt x="729" y="1568"/>
                  </a:cubicBezTo>
                  <a:lnTo>
                    <a:pt x="729" y="1590"/>
                  </a:lnTo>
                  <a:lnTo>
                    <a:pt x="817" y="1524"/>
                  </a:lnTo>
                  <a:cubicBezTo>
                    <a:pt x="905" y="1457"/>
                    <a:pt x="972" y="1347"/>
                    <a:pt x="950" y="1215"/>
                  </a:cubicBezTo>
                  <a:cubicBezTo>
                    <a:pt x="950" y="972"/>
                    <a:pt x="817" y="729"/>
                    <a:pt x="596" y="618"/>
                  </a:cubicBezTo>
                  <a:cubicBezTo>
                    <a:pt x="596" y="530"/>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5"/>
            <p:cNvSpPr/>
            <p:nvPr/>
          </p:nvSpPr>
          <p:spPr>
            <a:xfrm>
              <a:off x="5683292" y="1099180"/>
              <a:ext cx="64964" cy="104730"/>
            </a:xfrm>
            <a:custGeom>
              <a:rect b="b" l="l" r="r" t="t"/>
              <a:pathLst>
                <a:path extrusionOk="0" h="1567" w="972">
                  <a:moveTo>
                    <a:pt x="464" y="884"/>
                  </a:moveTo>
                  <a:cubicBezTo>
                    <a:pt x="552" y="928"/>
                    <a:pt x="596" y="1016"/>
                    <a:pt x="596" y="1104"/>
                  </a:cubicBezTo>
                  <a:cubicBezTo>
                    <a:pt x="596" y="1126"/>
                    <a:pt x="596" y="1126"/>
                    <a:pt x="596" y="1148"/>
                  </a:cubicBezTo>
                  <a:lnTo>
                    <a:pt x="596" y="1171"/>
                  </a:lnTo>
                  <a:cubicBezTo>
                    <a:pt x="574" y="1171"/>
                    <a:pt x="574" y="1148"/>
                    <a:pt x="552" y="1148"/>
                  </a:cubicBezTo>
                  <a:cubicBezTo>
                    <a:pt x="486" y="1104"/>
                    <a:pt x="419" y="1016"/>
                    <a:pt x="419" y="928"/>
                  </a:cubicBezTo>
                  <a:cubicBezTo>
                    <a:pt x="419" y="906"/>
                    <a:pt x="419" y="884"/>
                    <a:pt x="419" y="884"/>
                  </a:cubicBezTo>
                  <a:close/>
                  <a:moveTo>
                    <a:pt x="0" y="1"/>
                  </a:moveTo>
                  <a:lnTo>
                    <a:pt x="0" y="685"/>
                  </a:lnTo>
                  <a:cubicBezTo>
                    <a:pt x="22" y="1016"/>
                    <a:pt x="199" y="1325"/>
                    <a:pt x="486" y="1502"/>
                  </a:cubicBezTo>
                  <a:cubicBezTo>
                    <a:pt x="562" y="1546"/>
                    <a:pt x="635" y="1567"/>
                    <a:pt x="700" y="1567"/>
                  </a:cubicBezTo>
                  <a:cubicBezTo>
                    <a:pt x="860" y="1567"/>
                    <a:pt x="971" y="1441"/>
                    <a:pt x="971" y="1237"/>
                  </a:cubicBezTo>
                  <a:cubicBezTo>
                    <a:pt x="949" y="972"/>
                    <a:pt x="817" y="729"/>
                    <a:pt x="596" y="619"/>
                  </a:cubicBezTo>
                  <a:cubicBezTo>
                    <a:pt x="596" y="530"/>
                    <a:pt x="0"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5"/>
            <p:cNvSpPr/>
            <p:nvPr/>
          </p:nvSpPr>
          <p:spPr>
            <a:xfrm>
              <a:off x="5706885" y="1156725"/>
              <a:ext cx="16308" cy="22323"/>
            </a:xfrm>
            <a:custGeom>
              <a:rect b="b" l="l" r="r" t="t"/>
              <a:pathLst>
                <a:path extrusionOk="0" h="334" w="244">
                  <a:moveTo>
                    <a:pt x="89" y="0"/>
                  </a:moveTo>
                  <a:cubicBezTo>
                    <a:pt x="44" y="0"/>
                    <a:pt x="0" y="23"/>
                    <a:pt x="0" y="89"/>
                  </a:cubicBezTo>
                  <a:cubicBezTo>
                    <a:pt x="0" y="177"/>
                    <a:pt x="66" y="265"/>
                    <a:pt x="133" y="310"/>
                  </a:cubicBezTo>
                  <a:cubicBezTo>
                    <a:pt x="150" y="326"/>
                    <a:pt x="166" y="334"/>
                    <a:pt x="182" y="334"/>
                  </a:cubicBezTo>
                  <a:cubicBezTo>
                    <a:pt x="207" y="334"/>
                    <a:pt x="229" y="315"/>
                    <a:pt x="243" y="287"/>
                  </a:cubicBezTo>
                  <a:lnTo>
                    <a:pt x="221" y="287"/>
                  </a:lnTo>
                  <a:cubicBezTo>
                    <a:pt x="133" y="221"/>
                    <a:pt x="89" y="155"/>
                    <a:pt x="89" y="67"/>
                  </a:cubicBezTo>
                  <a:cubicBezTo>
                    <a:pt x="89" y="45"/>
                    <a:pt x="89" y="23"/>
                    <a:pt x="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5"/>
            <p:cNvSpPr/>
            <p:nvPr/>
          </p:nvSpPr>
          <p:spPr>
            <a:xfrm>
              <a:off x="5712766" y="1093299"/>
              <a:ext cx="166820" cy="72650"/>
            </a:xfrm>
            <a:custGeom>
              <a:rect b="b" l="l" r="r" t="t"/>
              <a:pathLst>
                <a:path extrusionOk="0" h="1087" w="2496">
                  <a:moveTo>
                    <a:pt x="2098" y="0"/>
                  </a:moveTo>
                  <a:lnTo>
                    <a:pt x="1" y="640"/>
                  </a:lnTo>
                  <a:cubicBezTo>
                    <a:pt x="376" y="839"/>
                    <a:pt x="817" y="994"/>
                    <a:pt x="1237" y="1082"/>
                  </a:cubicBezTo>
                  <a:cubicBezTo>
                    <a:pt x="1272" y="1085"/>
                    <a:pt x="1307" y="1086"/>
                    <a:pt x="1343" y="1086"/>
                  </a:cubicBezTo>
                  <a:cubicBezTo>
                    <a:pt x="1594" y="1086"/>
                    <a:pt x="1841" y="1016"/>
                    <a:pt x="2054" y="861"/>
                  </a:cubicBezTo>
                  <a:cubicBezTo>
                    <a:pt x="2385" y="662"/>
                    <a:pt x="2495" y="530"/>
                    <a:pt x="2495" y="442"/>
                  </a:cubicBezTo>
                  <a:lnTo>
                    <a:pt x="2495" y="331"/>
                  </a:lnTo>
                  <a:lnTo>
                    <a:pt x="2429" y="331"/>
                  </a:lnTo>
                  <a:lnTo>
                    <a:pt x="20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5"/>
            <p:cNvSpPr/>
            <p:nvPr/>
          </p:nvSpPr>
          <p:spPr>
            <a:xfrm>
              <a:off x="5712766" y="1088821"/>
              <a:ext cx="169761" cy="71179"/>
            </a:xfrm>
            <a:custGeom>
              <a:rect b="b" l="l" r="r" t="t"/>
              <a:pathLst>
                <a:path extrusionOk="0" h="1065" w="2540">
                  <a:moveTo>
                    <a:pt x="2098" y="1"/>
                  </a:moveTo>
                  <a:lnTo>
                    <a:pt x="1" y="707"/>
                  </a:lnTo>
                  <a:cubicBezTo>
                    <a:pt x="398" y="862"/>
                    <a:pt x="817" y="994"/>
                    <a:pt x="1237" y="1061"/>
                  </a:cubicBezTo>
                  <a:cubicBezTo>
                    <a:pt x="1273" y="1063"/>
                    <a:pt x="1309" y="1065"/>
                    <a:pt x="1344" y="1065"/>
                  </a:cubicBezTo>
                  <a:cubicBezTo>
                    <a:pt x="1595" y="1065"/>
                    <a:pt x="1838" y="997"/>
                    <a:pt x="2032" y="862"/>
                  </a:cubicBezTo>
                  <a:cubicBezTo>
                    <a:pt x="2495" y="597"/>
                    <a:pt x="2539" y="420"/>
                    <a:pt x="2451" y="332"/>
                  </a:cubicBezTo>
                  <a:cubicBezTo>
                    <a:pt x="2385" y="266"/>
                    <a:pt x="2098" y="1"/>
                    <a:pt x="2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5"/>
            <p:cNvSpPr/>
            <p:nvPr/>
          </p:nvSpPr>
          <p:spPr>
            <a:xfrm>
              <a:off x="5675874" y="1050859"/>
              <a:ext cx="184531" cy="96710"/>
            </a:xfrm>
            <a:custGeom>
              <a:rect b="b" l="l" r="r" t="t"/>
              <a:pathLst>
                <a:path extrusionOk="0" h="1447" w="2761">
                  <a:moveTo>
                    <a:pt x="1380" y="1"/>
                  </a:moveTo>
                  <a:cubicBezTo>
                    <a:pt x="1077" y="1"/>
                    <a:pt x="773" y="72"/>
                    <a:pt x="486" y="216"/>
                  </a:cubicBezTo>
                  <a:cubicBezTo>
                    <a:pt x="1" y="503"/>
                    <a:pt x="1" y="966"/>
                    <a:pt x="486" y="1231"/>
                  </a:cubicBezTo>
                  <a:cubicBezTo>
                    <a:pt x="773" y="1375"/>
                    <a:pt x="1077" y="1446"/>
                    <a:pt x="1380" y="1446"/>
                  </a:cubicBezTo>
                  <a:cubicBezTo>
                    <a:pt x="1684" y="1446"/>
                    <a:pt x="1987" y="1375"/>
                    <a:pt x="2274" y="1231"/>
                  </a:cubicBezTo>
                  <a:cubicBezTo>
                    <a:pt x="2760" y="944"/>
                    <a:pt x="2760" y="503"/>
                    <a:pt x="2274" y="216"/>
                  </a:cubicBezTo>
                  <a:cubicBezTo>
                    <a:pt x="1987" y="72"/>
                    <a:pt x="1684" y="1"/>
                    <a:pt x="13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5"/>
            <p:cNvSpPr/>
            <p:nvPr/>
          </p:nvSpPr>
          <p:spPr>
            <a:xfrm>
              <a:off x="5679148" y="1011828"/>
              <a:ext cx="179452" cy="87420"/>
            </a:xfrm>
            <a:custGeom>
              <a:rect b="b" l="l" r="r" t="t"/>
              <a:pathLst>
                <a:path extrusionOk="0" h="1308" w="2685">
                  <a:moveTo>
                    <a:pt x="1236" y="0"/>
                  </a:moveTo>
                  <a:cubicBezTo>
                    <a:pt x="536" y="0"/>
                    <a:pt x="0" y="614"/>
                    <a:pt x="84" y="1308"/>
                  </a:cubicBezTo>
                  <a:lnTo>
                    <a:pt x="2601" y="1308"/>
                  </a:lnTo>
                  <a:cubicBezTo>
                    <a:pt x="2685" y="614"/>
                    <a:pt x="2129" y="0"/>
                    <a:pt x="1446" y="0"/>
                  </a:cubicBezTo>
                  <a:cubicBezTo>
                    <a:pt x="1412" y="0"/>
                    <a:pt x="1377" y="2"/>
                    <a:pt x="1342" y="5"/>
                  </a:cubicBezTo>
                  <a:cubicBezTo>
                    <a:pt x="1307" y="2"/>
                    <a:pt x="1271" y="0"/>
                    <a:pt x="12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5"/>
            <p:cNvSpPr/>
            <p:nvPr/>
          </p:nvSpPr>
          <p:spPr>
            <a:xfrm>
              <a:off x="5729007" y="1088821"/>
              <a:ext cx="123979" cy="48790"/>
            </a:xfrm>
            <a:custGeom>
              <a:rect b="b" l="l" r="r" t="t"/>
              <a:pathLst>
                <a:path extrusionOk="0" h="730" w="1855">
                  <a:moveTo>
                    <a:pt x="1855" y="1"/>
                  </a:moveTo>
                  <a:lnTo>
                    <a:pt x="1855" y="1"/>
                  </a:lnTo>
                  <a:cubicBezTo>
                    <a:pt x="1259" y="619"/>
                    <a:pt x="0" y="729"/>
                    <a:pt x="0" y="729"/>
                  </a:cubicBezTo>
                  <a:cubicBezTo>
                    <a:pt x="0" y="729"/>
                    <a:pt x="16" y="730"/>
                    <a:pt x="45" y="730"/>
                  </a:cubicBezTo>
                  <a:cubicBezTo>
                    <a:pt x="296" y="730"/>
                    <a:pt x="1538" y="694"/>
                    <a:pt x="18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5"/>
            <p:cNvSpPr/>
            <p:nvPr/>
          </p:nvSpPr>
          <p:spPr>
            <a:xfrm>
              <a:off x="5690644" y="1016774"/>
              <a:ext cx="88556" cy="58882"/>
            </a:xfrm>
            <a:custGeom>
              <a:rect b="b" l="l" r="r" t="t"/>
              <a:pathLst>
                <a:path extrusionOk="0" h="881" w="1325">
                  <a:moveTo>
                    <a:pt x="1117" y="0"/>
                  </a:moveTo>
                  <a:cubicBezTo>
                    <a:pt x="600" y="0"/>
                    <a:pt x="137" y="354"/>
                    <a:pt x="0" y="880"/>
                  </a:cubicBezTo>
                  <a:cubicBezTo>
                    <a:pt x="265" y="373"/>
                    <a:pt x="751" y="41"/>
                    <a:pt x="1325" y="19"/>
                  </a:cubicBezTo>
                  <a:cubicBezTo>
                    <a:pt x="1255" y="6"/>
                    <a:pt x="1185" y="0"/>
                    <a:pt x="11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5"/>
            <p:cNvSpPr/>
            <p:nvPr/>
          </p:nvSpPr>
          <p:spPr>
            <a:xfrm>
              <a:off x="5624277" y="1388372"/>
              <a:ext cx="97445" cy="70912"/>
            </a:xfrm>
            <a:custGeom>
              <a:rect b="b" l="l" r="r" t="t"/>
              <a:pathLst>
                <a:path extrusionOk="0" h="1061" w="1458">
                  <a:moveTo>
                    <a:pt x="1413" y="0"/>
                  </a:moveTo>
                  <a:cubicBezTo>
                    <a:pt x="331" y="177"/>
                    <a:pt x="66" y="795"/>
                    <a:pt x="0" y="972"/>
                  </a:cubicBezTo>
                  <a:cubicBezTo>
                    <a:pt x="0" y="994"/>
                    <a:pt x="66" y="1060"/>
                    <a:pt x="66" y="1060"/>
                  </a:cubicBezTo>
                  <a:cubicBezTo>
                    <a:pt x="66" y="1060"/>
                    <a:pt x="265" y="265"/>
                    <a:pt x="1457" y="67"/>
                  </a:cubicBezTo>
                  <a:lnTo>
                    <a:pt x="141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5"/>
            <p:cNvSpPr/>
            <p:nvPr/>
          </p:nvSpPr>
          <p:spPr>
            <a:xfrm>
              <a:off x="5947355" y="1357361"/>
              <a:ext cx="94505" cy="54671"/>
            </a:xfrm>
            <a:custGeom>
              <a:rect b="b" l="l" r="r" t="t"/>
              <a:pathLst>
                <a:path extrusionOk="0" h="818" w="1414">
                  <a:moveTo>
                    <a:pt x="1369" y="1"/>
                  </a:moveTo>
                  <a:cubicBezTo>
                    <a:pt x="817" y="1"/>
                    <a:pt x="332" y="266"/>
                    <a:pt x="23" y="729"/>
                  </a:cubicBezTo>
                  <a:cubicBezTo>
                    <a:pt x="1" y="751"/>
                    <a:pt x="67" y="818"/>
                    <a:pt x="67" y="818"/>
                  </a:cubicBezTo>
                  <a:cubicBezTo>
                    <a:pt x="354" y="354"/>
                    <a:pt x="862" y="89"/>
                    <a:pt x="1413" y="67"/>
                  </a:cubicBezTo>
                  <a:cubicBezTo>
                    <a:pt x="1413" y="45"/>
                    <a:pt x="1391" y="23"/>
                    <a:pt x="13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5"/>
            <p:cNvSpPr/>
            <p:nvPr/>
          </p:nvSpPr>
          <p:spPr>
            <a:xfrm>
              <a:off x="5585915" y="1829545"/>
              <a:ext cx="91497" cy="94438"/>
            </a:xfrm>
            <a:custGeom>
              <a:rect b="b" l="l" r="r" t="t"/>
              <a:pathLst>
                <a:path extrusionOk="0" h="1413" w="1369">
                  <a:moveTo>
                    <a:pt x="1148" y="0"/>
                  </a:moveTo>
                  <a:lnTo>
                    <a:pt x="773" y="375"/>
                  </a:lnTo>
                  <a:lnTo>
                    <a:pt x="287" y="88"/>
                  </a:lnTo>
                  <a:lnTo>
                    <a:pt x="375" y="530"/>
                  </a:lnTo>
                  <a:lnTo>
                    <a:pt x="0" y="751"/>
                  </a:lnTo>
                  <a:lnTo>
                    <a:pt x="419" y="905"/>
                  </a:lnTo>
                  <a:lnTo>
                    <a:pt x="530" y="1413"/>
                  </a:lnTo>
                  <a:lnTo>
                    <a:pt x="861" y="949"/>
                  </a:lnTo>
                  <a:lnTo>
                    <a:pt x="1369" y="1038"/>
                  </a:lnTo>
                  <a:lnTo>
                    <a:pt x="1060" y="596"/>
                  </a:lnTo>
                  <a:lnTo>
                    <a:pt x="114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5"/>
            <p:cNvSpPr/>
            <p:nvPr/>
          </p:nvSpPr>
          <p:spPr>
            <a:xfrm>
              <a:off x="5613918" y="1850196"/>
              <a:ext cx="85616" cy="73184"/>
            </a:xfrm>
            <a:custGeom>
              <a:rect b="b" l="l" r="r" t="t"/>
              <a:pathLst>
                <a:path extrusionOk="0" h="1095" w="1281">
                  <a:moveTo>
                    <a:pt x="729" y="0"/>
                  </a:moveTo>
                  <a:cubicBezTo>
                    <a:pt x="243" y="0"/>
                    <a:pt x="0" y="596"/>
                    <a:pt x="332" y="927"/>
                  </a:cubicBezTo>
                  <a:cubicBezTo>
                    <a:pt x="448" y="1043"/>
                    <a:pt x="590" y="1095"/>
                    <a:pt x="728" y="1095"/>
                  </a:cubicBezTo>
                  <a:cubicBezTo>
                    <a:pt x="1012" y="1095"/>
                    <a:pt x="1281" y="878"/>
                    <a:pt x="1281" y="552"/>
                  </a:cubicBezTo>
                  <a:cubicBezTo>
                    <a:pt x="1281" y="243"/>
                    <a:pt x="1038" y="0"/>
                    <a:pt x="7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5"/>
            <p:cNvSpPr/>
            <p:nvPr/>
          </p:nvSpPr>
          <p:spPr>
            <a:xfrm>
              <a:off x="5641922" y="1879670"/>
              <a:ext cx="57612" cy="42841"/>
            </a:xfrm>
            <a:custGeom>
              <a:rect b="b" l="l" r="r" t="t"/>
              <a:pathLst>
                <a:path extrusionOk="0" h="641" w="862">
                  <a:moveTo>
                    <a:pt x="862" y="1"/>
                  </a:moveTo>
                  <a:cubicBezTo>
                    <a:pt x="663" y="1"/>
                    <a:pt x="575" y="133"/>
                    <a:pt x="487" y="266"/>
                  </a:cubicBezTo>
                  <a:cubicBezTo>
                    <a:pt x="406" y="447"/>
                    <a:pt x="232" y="555"/>
                    <a:pt x="51" y="555"/>
                  </a:cubicBezTo>
                  <a:cubicBezTo>
                    <a:pt x="35" y="555"/>
                    <a:pt x="18" y="554"/>
                    <a:pt x="1" y="553"/>
                  </a:cubicBezTo>
                  <a:lnTo>
                    <a:pt x="1" y="553"/>
                  </a:lnTo>
                  <a:cubicBezTo>
                    <a:pt x="45" y="597"/>
                    <a:pt x="89" y="619"/>
                    <a:pt x="133" y="641"/>
                  </a:cubicBezTo>
                  <a:cubicBezTo>
                    <a:pt x="310" y="597"/>
                    <a:pt x="465" y="464"/>
                    <a:pt x="553" y="310"/>
                  </a:cubicBezTo>
                  <a:cubicBezTo>
                    <a:pt x="641" y="177"/>
                    <a:pt x="707" y="89"/>
                    <a:pt x="862" y="89"/>
                  </a:cubicBezTo>
                  <a:cubicBezTo>
                    <a:pt x="862" y="67"/>
                    <a:pt x="862" y="23"/>
                    <a:pt x="8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5"/>
            <p:cNvSpPr/>
            <p:nvPr/>
          </p:nvSpPr>
          <p:spPr>
            <a:xfrm>
              <a:off x="5625748" y="1853137"/>
              <a:ext cx="56075" cy="35489"/>
            </a:xfrm>
            <a:custGeom>
              <a:rect b="b" l="l" r="r" t="t"/>
              <a:pathLst>
                <a:path extrusionOk="0" h="531" w="839">
                  <a:moveTo>
                    <a:pt x="773" y="0"/>
                  </a:moveTo>
                  <a:cubicBezTo>
                    <a:pt x="751" y="155"/>
                    <a:pt x="618" y="177"/>
                    <a:pt x="420" y="221"/>
                  </a:cubicBezTo>
                  <a:cubicBezTo>
                    <a:pt x="265" y="221"/>
                    <a:pt x="133" y="265"/>
                    <a:pt x="22" y="353"/>
                  </a:cubicBezTo>
                  <a:cubicBezTo>
                    <a:pt x="0" y="398"/>
                    <a:pt x="0" y="464"/>
                    <a:pt x="0" y="530"/>
                  </a:cubicBezTo>
                  <a:cubicBezTo>
                    <a:pt x="66" y="331"/>
                    <a:pt x="243" y="309"/>
                    <a:pt x="420" y="287"/>
                  </a:cubicBezTo>
                  <a:cubicBezTo>
                    <a:pt x="596" y="265"/>
                    <a:pt x="795" y="265"/>
                    <a:pt x="839" y="22"/>
                  </a:cubicBezTo>
                  <a:cubicBezTo>
                    <a:pt x="817" y="0"/>
                    <a:pt x="795" y="0"/>
                    <a:pt x="77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5"/>
            <p:cNvSpPr/>
            <p:nvPr/>
          </p:nvSpPr>
          <p:spPr>
            <a:xfrm>
              <a:off x="5261300" y="1010625"/>
              <a:ext cx="296614" cy="870593"/>
            </a:xfrm>
            <a:custGeom>
              <a:rect b="b" l="l" r="r" t="t"/>
              <a:pathLst>
                <a:path extrusionOk="0" h="13026" w="4438">
                  <a:moveTo>
                    <a:pt x="4438" y="1"/>
                  </a:moveTo>
                  <a:lnTo>
                    <a:pt x="4438" y="1"/>
                  </a:lnTo>
                  <a:cubicBezTo>
                    <a:pt x="3356" y="685"/>
                    <a:pt x="2407" y="1524"/>
                    <a:pt x="1590" y="2518"/>
                  </a:cubicBezTo>
                  <a:cubicBezTo>
                    <a:pt x="1192" y="3003"/>
                    <a:pt x="861" y="3555"/>
                    <a:pt x="596" y="4129"/>
                  </a:cubicBezTo>
                  <a:cubicBezTo>
                    <a:pt x="331" y="4725"/>
                    <a:pt x="155" y="5343"/>
                    <a:pt x="67" y="5984"/>
                  </a:cubicBezTo>
                  <a:cubicBezTo>
                    <a:pt x="0" y="6624"/>
                    <a:pt x="0" y="7286"/>
                    <a:pt x="111" y="7926"/>
                  </a:cubicBezTo>
                  <a:cubicBezTo>
                    <a:pt x="221" y="8544"/>
                    <a:pt x="398" y="9185"/>
                    <a:pt x="641" y="9781"/>
                  </a:cubicBezTo>
                  <a:cubicBezTo>
                    <a:pt x="883" y="10377"/>
                    <a:pt x="1192" y="10928"/>
                    <a:pt x="1546" y="11480"/>
                  </a:cubicBezTo>
                  <a:cubicBezTo>
                    <a:pt x="1700" y="11745"/>
                    <a:pt x="1899" y="12010"/>
                    <a:pt x="2098" y="12275"/>
                  </a:cubicBezTo>
                  <a:cubicBezTo>
                    <a:pt x="2274" y="12540"/>
                    <a:pt x="2495" y="12783"/>
                    <a:pt x="2716" y="13026"/>
                  </a:cubicBezTo>
                  <a:lnTo>
                    <a:pt x="3025" y="12717"/>
                  </a:lnTo>
                  <a:cubicBezTo>
                    <a:pt x="2804" y="12496"/>
                    <a:pt x="2583" y="12275"/>
                    <a:pt x="2407" y="12032"/>
                  </a:cubicBezTo>
                  <a:cubicBezTo>
                    <a:pt x="2208" y="11789"/>
                    <a:pt x="2009" y="11525"/>
                    <a:pt x="1855" y="11282"/>
                  </a:cubicBezTo>
                  <a:cubicBezTo>
                    <a:pt x="1502" y="10752"/>
                    <a:pt x="1192" y="10200"/>
                    <a:pt x="928" y="9648"/>
                  </a:cubicBezTo>
                  <a:cubicBezTo>
                    <a:pt x="685" y="9074"/>
                    <a:pt x="508" y="8478"/>
                    <a:pt x="376" y="7860"/>
                  </a:cubicBezTo>
                  <a:cubicBezTo>
                    <a:pt x="265" y="7264"/>
                    <a:pt x="243" y="6624"/>
                    <a:pt x="287" y="6006"/>
                  </a:cubicBezTo>
                  <a:cubicBezTo>
                    <a:pt x="354" y="5387"/>
                    <a:pt x="508" y="4769"/>
                    <a:pt x="751" y="4195"/>
                  </a:cubicBezTo>
                  <a:cubicBezTo>
                    <a:pt x="994" y="3621"/>
                    <a:pt x="1303" y="3069"/>
                    <a:pt x="1678" y="2562"/>
                  </a:cubicBezTo>
                  <a:cubicBezTo>
                    <a:pt x="2451" y="1568"/>
                    <a:pt x="3400" y="707"/>
                    <a:pt x="443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5"/>
            <p:cNvSpPr/>
            <p:nvPr/>
          </p:nvSpPr>
          <p:spPr>
            <a:xfrm>
              <a:off x="5407333" y="1143425"/>
              <a:ext cx="193354" cy="662535"/>
            </a:xfrm>
            <a:custGeom>
              <a:rect b="b" l="l" r="r" t="t"/>
              <a:pathLst>
                <a:path extrusionOk="0" h="9913" w="2893">
                  <a:moveTo>
                    <a:pt x="2893" y="1"/>
                  </a:moveTo>
                  <a:cubicBezTo>
                    <a:pt x="2076" y="509"/>
                    <a:pt x="1370" y="1149"/>
                    <a:pt x="840" y="1943"/>
                  </a:cubicBezTo>
                  <a:cubicBezTo>
                    <a:pt x="553" y="2341"/>
                    <a:pt x="354" y="2760"/>
                    <a:pt x="222" y="3224"/>
                  </a:cubicBezTo>
                  <a:cubicBezTo>
                    <a:pt x="67" y="3687"/>
                    <a:pt x="1" y="4173"/>
                    <a:pt x="1" y="4637"/>
                  </a:cubicBezTo>
                  <a:cubicBezTo>
                    <a:pt x="23" y="5608"/>
                    <a:pt x="222" y="6557"/>
                    <a:pt x="619" y="7440"/>
                  </a:cubicBezTo>
                  <a:cubicBezTo>
                    <a:pt x="796" y="7882"/>
                    <a:pt x="1016" y="8301"/>
                    <a:pt x="1281" y="8721"/>
                  </a:cubicBezTo>
                  <a:cubicBezTo>
                    <a:pt x="1524" y="9140"/>
                    <a:pt x="1789" y="9538"/>
                    <a:pt x="2098" y="9913"/>
                  </a:cubicBezTo>
                  <a:lnTo>
                    <a:pt x="2407" y="9626"/>
                  </a:lnTo>
                  <a:cubicBezTo>
                    <a:pt x="1811" y="8919"/>
                    <a:pt x="1303" y="8147"/>
                    <a:pt x="906" y="7308"/>
                  </a:cubicBezTo>
                  <a:cubicBezTo>
                    <a:pt x="487" y="6491"/>
                    <a:pt x="266" y="5564"/>
                    <a:pt x="222" y="4659"/>
                  </a:cubicBezTo>
                  <a:cubicBezTo>
                    <a:pt x="200" y="4173"/>
                    <a:pt x="244" y="3710"/>
                    <a:pt x="376" y="3268"/>
                  </a:cubicBezTo>
                  <a:cubicBezTo>
                    <a:pt x="487" y="2826"/>
                    <a:pt x="685" y="2385"/>
                    <a:pt x="928" y="1988"/>
                  </a:cubicBezTo>
                  <a:cubicBezTo>
                    <a:pt x="1436" y="1193"/>
                    <a:pt x="2098" y="531"/>
                    <a:pt x="28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9" name="Google Shape;889;p25"/>
          <p:cNvGrpSpPr/>
          <p:nvPr/>
        </p:nvGrpSpPr>
        <p:grpSpPr>
          <a:xfrm>
            <a:off x="750821" y="1460207"/>
            <a:ext cx="2486302" cy="3198542"/>
            <a:chOff x="5110860" y="2738863"/>
            <a:chExt cx="1058812" cy="1362125"/>
          </a:xfrm>
        </p:grpSpPr>
        <p:sp>
          <p:nvSpPr>
            <p:cNvPr id="890" name="Google Shape;890;p25"/>
            <p:cNvSpPr/>
            <p:nvPr/>
          </p:nvSpPr>
          <p:spPr>
            <a:xfrm>
              <a:off x="5110860" y="3637525"/>
              <a:ext cx="119165" cy="169846"/>
            </a:xfrm>
            <a:custGeom>
              <a:rect b="b" l="l" r="r" t="t"/>
              <a:pathLst>
                <a:path extrusionOk="0" h="3053" w="2142">
                  <a:moveTo>
                    <a:pt x="1360" y="0"/>
                  </a:moveTo>
                  <a:cubicBezTo>
                    <a:pt x="1318" y="0"/>
                    <a:pt x="1276" y="9"/>
                    <a:pt x="1237" y="28"/>
                  </a:cubicBezTo>
                  <a:cubicBezTo>
                    <a:pt x="839" y="249"/>
                    <a:pt x="839" y="911"/>
                    <a:pt x="729" y="1176"/>
                  </a:cubicBezTo>
                  <a:cubicBezTo>
                    <a:pt x="596" y="1441"/>
                    <a:pt x="309" y="1662"/>
                    <a:pt x="221" y="1861"/>
                  </a:cubicBezTo>
                  <a:cubicBezTo>
                    <a:pt x="0" y="2368"/>
                    <a:pt x="265" y="2964"/>
                    <a:pt x="398" y="3031"/>
                  </a:cubicBezTo>
                  <a:cubicBezTo>
                    <a:pt x="438" y="3046"/>
                    <a:pt x="481" y="3053"/>
                    <a:pt x="524" y="3053"/>
                  </a:cubicBezTo>
                  <a:cubicBezTo>
                    <a:pt x="669" y="3053"/>
                    <a:pt x="815" y="2973"/>
                    <a:pt x="883" y="2854"/>
                  </a:cubicBezTo>
                  <a:cubicBezTo>
                    <a:pt x="1016" y="2435"/>
                    <a:pt x="1215" y="2059"/>
                    <a:pt x="1479" y="1728"/>
                  </a:cubicBezTo>
                  <a:lnTo>
                    <a:pt x="2009" y="1176"/>
                  </a:lnTo>
                  <a:lnTo>
                    <a:pt x="2142" y="624"/>
                  </a:lnTo>
                  <a:lnTo>
                    <a:pt x="1855" y="271"/>
                  </a:lnTo>
                  <a:cubicBezTo>
                    <a:pt x="1855" y="271"/>
                    <a:pt x="1600" y="0"/>
                    <a:pt x="13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5"/>
            <p:cNvSpPr/>
            <p:nvPr/>
          </p:nvSpPr>
          <p:spPr>
            <a:xfrm>
              <a:off x="5177248" y="3789599"/>
              <a:ext cx="669400" cy="311389"/>
            </a:xfrm>
            <a:custGeom>
              <a:rect b="b" l="l" r="r" t="t"/>
              <a:pathLst>
                <a:path extrusionOk="0" h="5597" w="12032">
                  <a:moveTo>
                    <a:pt x="10461" y="0"/>
                  </a:moveTo>
                  <a:cubicBezTo>
                    <a:pt x="9283" y="0"/>
                    <a:pt x="7403" y="454"/>
                    <a:pt x="5387" y="1292"/>
                  </a:cubicBezTo>
                  <a:cubicBezTo>
                    <a:pt x="2252" y="2595"/>
                    <a:pt x="0" y="4339"/>
                    <a:pt x="332" y="5155"/>
                  </a:cubicBezTo>
                  <a:cubicBezTo>
                    <a:pt x="457" y="5454"/>
                    <a:pt x="894" y="5596"/>
                    <a:pt x="1546" y="5596"/>
                  </a:cubicBezTo>
                  <a:cubicBezTo>
                    <a:pt x="2725" y="5596"/>
                    <a:pt x="4605" y="5133"/>
                    <a:pt x="6623" y="4294"/>
                  </a:cubicBezTo>
                  <a:cubicBezTo>
                    <a:pt x="9758" y="2992"/>
                    <a:pt x="12032" y="1270"/>
                    <a:pt x="11679" y="431"/>
                  </a:cubicBezTo>
                  <a:cubicBezTo>
                    <a:pt x="11553" y="140"/>
                    <a:pt x="11115" y="0"/>
                    <a:pt x="10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5"/>
            <p:cNvSpPr/>
            <p:nvPr/>
          </p:nvSpPr>
          <p:spPr>
            <a:xfrm>
              <a:off x="5840478" y="2931697"/>
              <a:ext cx="101979" cy="126570"/>
            </a:xfrm>
            <a:custGeom>
              <a:rect b="b" l="l" r="r" t="t"/>
              <a:pathLst>
                <a:path extrusionOk="0" h="2275" w="1833">
                  <a:moveTo>
                    <a:pt x="1546" y="1"/>
                  </a:moveTo>
                  <a:lnTo>
                    <a:pt x="994" y="67"/>
                  </a:lnTo>
                  <a:cubicBezTo>
                    <a:pt x="994" y="67"/>
                    <a:pt x="773" y="199"/>
                    <a:pt x="751" y="288"/>
                  </a:cubicBezTo>
                  <a:cubicBezTo>
                    <a:pt x="597" y="508"/>
                    <a:pt x="420" y="707"/>
                    <a:pt x="199" y="884"/>
                  </a:cubicBezTo>
                  <a:lnTo>
                    <a:pt x="0" y="1414"/>
                  </a:lnTo>
                  <a:lnTo>
                    <a:pt x="839" y="2275"/>
                  </a:lnTo>
                  <a:lnTo>
                    <a:pt x="1126" y="2142"/>
                  </a:lnTo>
                  <a:cubicBezTo>
                    <a:pt x="1237" y="1965"/>
                    <a:pt x="1391" y="1811"/>
                    <a:pt x="1546" y="1678"/>
                  </a:cubicBezTo>
                  <a:lnTo>
                    <a:pt x="1833" y="729"/>
                  </a:lnTo>
                  <a:lnTo>
                    <a:pt x="1546" y="1"/>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5"/>
            <p:cNvSpPr/>
            <p:nvPr/>
          </p:nvSpPr>
          <p:spPr>
            <a:xfrm>
              <a:off x="5845374" y="2962407"/>
              <a:ext cx="68820" cy="84788"/>
            </a:xfrm>
            <a:custGeom>
              <a:rect b="b" l="l" r="r" t="t"/>
              <a:pathLst>
                <a:path extrusionOk="0" h="1524" w="1237">
                  <a:moveTo>
                    <a:pt x="442" y="1"/>
                  </a:moveTo>
                  <a:cubicBezTo>
                    <a:pt x="310" y="111"/>
                    <a:pt x="177" y="199"/>
                    <a:pt x="67" y="310"/>
                  </a:cubicBezTo>
                  <a:lnTo>
                    <a:pt x="1" y="795"/>
                  </a:lnTo>
                  <a:lnTo>
                    <a:pt x="818" y="1480"/>
                  </a:lnTo>
                  <a:lnTo>
                    <a:pt x="1105" y="1524"/>
                  </a:lnTo>
                  <a:lnTo>
                    <a:pt x="1237" y="1325"/>
                  </a:lnTo>
                  <a:cubicBezTo>
                    <a:pt x="1215" y="795"/>
                    <a:pt x="906" y="288"/>
                    <a:pt x="44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5"/>
            <p:cNvSpPr/>
            <p:nvPr/>
          </p:nvSpPr>
          <p:spPr>
            <a:xfrm>
              <a:off x="5432726" y="3134377"/>
              <a:ext cx="49181" cy="65482"/>
            </a:xfrm>
            <a:custGeom>
              <a:rect b="b" l="l" r="r" t="t"/>
              <a:pathLst>
                <a:path extrusionOk="0" h="1177" w="884">
                  <a:moveTo>
                    <a:pt x="883" y="0"/>
                  </a:moveTo>
                  <a:cubicBezTo>
                    <a:pt x="729" y="66"/>
                    <a:pt x="552" y="155"/>
                    <a:pt x="398" y="243"/>
                  </a:cubicBezTo>
                  <a:lnTo>
                    <a:pt x="243" y="618"/>
                  </a:lnTo>
                  <a:cubicBezTo>
                    <a:pt x="243" y="618"/>
                    <a:pt x="0" y="1104"/>
                    <a:pt x="243" y="1170"/>
                  </a:cubicBezTo>
                  <a:cubicBezTo>
                    <a:pt x="258" y="1174"/>
                    <a:pt x="273" y="1177"/>
                    <a:pt x="288" y="1177"/>
                  </a:cubicBezTo>
                  <a:cubicBezTo>
                    <a:pt x="583" y="1177"/>
                    <a:pt x="883" y="378"/>
                    <a:pt x="8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5"/>
            <p:cNvSpPr/>
            <p:nvPr/>
          </p:nvSpPr>
          <p:spPr>
            <a:xfrm>
              <a:off x="5420430" y="3172432"/>
              <a:ext cx="27094" cy="18471"/>
            </a:xfrm>
            <a:custGeom>
              <a:rect b="b" l="l" r="r" t="t"/>
              <a:pathLst>
                <a:path extrusionOk="0" h="332" w="487">
                  <a:moveTo>
                    <a:pt x="133" y="1"/>
                  </a:moveTo>
                  <a:lnTo>
                    <a:pt x="1" y="265"/>
                  </a:lnTo>
                  <a:lnTo>
                    <a:pt x="420" y="332"/>
                  </a:lnTo>
                  <a:lnTo>
                    <a:pt x="486" y="67"/>
                  </a:lnTo>
                  <a:lnTo>
                    <a:pt x="13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5"/>
            <p:cNvSpPr/>
            <p:nvPr/>
          </p:nvSpPr>
          <p:spPr>
            <a:xfrm>
              <a:off x="5425326" y="3151569"/>
              <a:ext cx="29542" cy="22143"/>
            </a:xfrm>
            <a:custGeom>
              <a:rect b="b" l="l" r="r" t="t"/>
              <a:pathLst>
                <a:path extrusionOk="0" h="398" w="531">
                  <a:moveTo>
                    <a:pt x="111" y="0"/>
                  </a:moveTo>
                  <a:lnTo>
                    <a:pt x="1" y="309"/>
                  </a:lnTo>
                  <a:lnTo>
                    <a:pt x="420" y="398"/>
                  </a:lnTo>
                  <a:lnTo>
                    <a:pt x="531" y="133"/>
                  </a:lnTo>
                  <a:lnTo>
                    <a:pt x="111" y="0"/>
                  </a:lnTo>
                  <a:close/>
                </a:path>
              </a:pathLst>
            </a:custGeom>
            <a:solidFill>
              <a:srgbClr val="3C241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5"/>
            <p:cNvSpPr/>
            <p:nvPr/>
          </p:nvSpPr>
          <p:spPr>
            <a:xfrm>
              <a:off x="5361457" y="3109786"/>
              <a:ext cx="122898" cy="132745"/>
            </a:xfrm>
            <a:custGeom>
              <a:rect b="b" l="l" r="r" t="t"/>
              <a:pathLst>
                <a:path extrusionOk="0" h="2386" w="2209">
                  <a:moveTo>
                    <a:pt x="1745" y="1"/>
                  </a:moveTo>
                  <a:cubicBezTo>
                    <a:pt x="1325" y="177"/>
                    <a:pt x="928" y="398"/>
                    <a:pt x="553" y="641"/>
                  </a:cubicBezTo>
                  <a:cubicBezTo>
                    <a:pt x="1" y="1303"/>
                    <a:pt x="222" y="2341"/>
                    <a:pt x="487" y="2385"/>
                  </a:cubicBezTo>
                  <a:cubicBezTo>
                    <a:pt x="489" y="2385"/>
                    <a:pt x="492" y="2385"/>
                    <a:pt x="494" y="2385"/>
                  </a:cubicBezTo>
                  <a:cubicBezTo>
                    <a:pt x="758" y="2385"/>
                    <a:pt x="1085" y="1302"/>
                    <a:pt x="1281" y="1149"/>
                  </a:cubicBezTo>
                  <a:cubicBezTo>
                    <a:pt x="1502" y="994"/>
                    <a:pt x="2120" y="950"/>
                    <a:pt x="2186" y="464"/>
                  </a:cubicBezTo>
                  <a:cubicBezTo>
                    <a:pt x="2208" y="332"/>
                    <a:pt x="2186" y="199"/>
                    <a:pt x="2120" y="111"/>
                  </a:cubicBezTo>
                  <a:lnTo>
                    <a:pt x="17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5"/>
            <p:cNvSpPr/>
            <p:nvPr/>
          </p:nvSpPr>
          <p:spPr>
            <a:xfrm>
              <a:off x="5458485" y="3024107"/>
              <a:ext cx="141313" cy="111548"/>
            </a:xfrm>
            <a:custGeom>
              <a:rect b="b" l="l" r="r" t="t"/>
              <a:pathLst>
                <a:path extrusionOk="0" h="2005" w="2540">
                  <a:moveTo>
                    <a:pt x="1858" y="1"/>
                  </a:moveTo>
                  <a:cubicBezTo>
                    <a:pt x="1795" y="1"/>
                    <a:pt x="1734" y="6"/>
                    <a:pt x="1679" y="17"/>
                  </a:cubicBezTo>
                  <a:cubicBezTo>
                    <a:pt x="1193" y="371"/>
                    <a:pt x="685" y="1055"/>
                    <a:pt x="1" y="1541"/>
                  </a:cubicBezTo>
                  <a:cubicBezTo>
                    <a:pt x="1" y="1894"/>
                    <a:pt x="398" y="1982"/>
                    <a:pt x="442" y="2004"/>
                  </a:cubicBezTo>
                  <a:cubicBezTo>
                    <a:pt x="840" y="1673"/>
                    <a:pt x="1789" y="1342"/>
                    <a:pt x="2297" y="989"/>
                  </a:cubicBezTo>
                  <a:cubicBezTo>
                    <a:pt x="2363" y="878"/>
                    <a:pt x="2540" y="569"/>
                    <a:pt x="2540" y="569"/>
                  </a:cubicBezTo>
                  <a:lnTo>
                    <a:pt x="2054" y="17"/>
                  </a:lnTo>
                  <a:cubicBezTo>
                    <a:pt x="1988" y="6"/>
                    <a:pt x="1921" y="1"/>
                    <a:pt x="1858" y="1"/>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5"/>
            <p:cNvSpPr/>
            <p:nvPr/>
          </p:nvSpPr>
          <p:spPr>
            <a:xfrm>
              <a:off x="5631678" y="2984495"/>
              <a:ext cx="62701" cy="90963"/>
            </a:xfrm>
            <a:custGeom>
              <a:rect b="b" l="l" r="r" t="t"/>
              <a:pathLst>
                <a:path extrusionOk="0" h="1635" w="1127">
                  <a:moveTo>
                    <a:pt x="530" y="1"/>
                  </a:moveTo>
                  <a:cubicBezTo>
                    <a:pt x="530" y="1"/>
                    <a:pt x="67" y="23"/>
                    <a:pt x="45" y="752"/>
                  </a:cubicBezTo>
                  <a:cubicBezTo>
                    <a:pt x="1" y="1127"/>
                    <a:pt x="221" y="1502"/>
                    <a:pt x="575" y="1635"/>
                  </a:cubicBezTo>
                  <a:lnTo>
                    <a:pt x="1060" y="1303"/>
                  </a:lnTo>
                  <a:lnTo>
                    <a:pt x="1126" y="310"/>
                  </a:lnTo>
                  <a:lnTo>
                    <a:pt x="5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5"/>
            <p:cNvSpPr/>
            <p:nvPr/>
          </p:nvSpPr>
          <p:spPr>
            <a:xfrm>
              <a:off x="5551841" y="2987443"/>
              <a:ext cx="142537" cy="92910"/>
            </a:xfrm>
            <a:custGeom>
              <a:rect b="b" l="l" r="r" t="t"/>
              <a:pathLst>
                <a:path extrusionOk="0" h="1670" w="2562">
                  <a:moveTo>
                    <a:pt x="2184" y="0"/>
                  </a:moveTo>
                  <a:cubicBezTo>
                    <a:pt x="2156" y="0"/>
                    <a:pt x="2127" y="5"/>
                    <a:pt x="2098" y="14"/>
                  </a:cubicBezTo>
                  <a:cubicBezTo>
                    <a:pt x="1855" y="14"/>
                    <a:pt x="1082" y="191"/>
                    <a:pt x="906" y="235"/>
                  </a:cubicBezTo>
                  <a:cubicBezTo>
                    <a:pt x="597" y="345"/>
                    <a:pt x="288" y="478"/>
                    <a:pt x="1" y="676"/>
                  </a:cubicBezTo>
                  <a:cubicBezTo>
                    <a:pt x="310" y="919"/>
                    <a:pt x="530" y="1273"/>
                    <a:pt x="619" y="1670"/>
                  </a:cubicBezTo>
                  <a:cubicBezTo>
                    <a:pt x="817" y="1537"/>
                    <a:pt x="1016" y="1405"/>
                    <a:pt x="1171" y="1228"/>
                  </a:cubicBezTo>
                  <a:cubicBezTo>
                    <a:pt x="1171" y="1228"/>
                    <a:pt x="1583" y="1238"/>
                    <a:pt x="1897" y="1238"/>
                  </a:cubicBezTo>
                  <a:cubicBezTo>
                    <a:pt x="2054" y="1238"/>
                    <a:pt x="2186" y="1236"/>
                    <a:pt x="2230" y="1228"/>
                  </a:cubicBezTo>
                  <a:cubicBezTo>
                    <a:pt x="2363" y="1184"/>
                    <a:pt x="2473" y="1118"/>
                    <a:pt x="2561" y="1030"/>
                  </a:cubicBezTo>
                  <a:lnTo>
                    <a:pt x="2429" y="125"/>
                  </a:lnTo>
                  <a:cubicBezTo>
                    <a:pt x="2377" y="56"/>
                    <a:pt x="2285" y="0"/>
                    <a:pt x="218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5"/>
            <p:cNvSpPr/>
            <p:nvPr/>
          </p:nvSpPr>
          <p:spPr>
            <a:xfrm>
              <a:off x="5661165" y="2955064"/>
              <a:ext cx="170744" cy="120394"/>
            </a:xfrm>
            <a:custGeom>
              <a:rect b="b" l="l" r="r" t="t"/>
              <a:pathLst>
                <a:path extrusionOk="0" h="2164" w="3069">
                  <a:moveTo>
                    <a:pt x="2053" y="0"/>
                  </a:moveTo>
                  <a:cubicBezTo>
                    <a:pt x="1634" y="22"/>
                    <a:pt x="398" y="464"/>
                    <a:pt x="0" y="530"/>
                  </a:cubicBezTo>
                  <a:cubicBezTo>
                    <a:pt x="464" y="971"/>
                    <a:pt x="464" y="1700"/>
                    <a:pt x="45" y="2164"/>
                  </a:cubicBezTo>
                  <a:lnTo>
                    <a:pt x="2340" y="1612"/>
                  </a:lnTo>
                  <a:lnTo>
                    <a:pt x="3069" y="375"/>
                  </a:lnTo>
                  <a:cubicBezTo>
                    <a:pt x="2760" y="155"/>
                    <a:pt x="2407" y="44"/>
                    <a:pt x="205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5"/>
            <p:cNvSpPr/>
            <p:nvPr/>
          </p:nvSpPr>
          <p:spPr>
            <a:xfrm>
              <a:off x="5715187" y="2983271"/>
              <a:ext cx="62701" cy="78668"/>
            </a:xfrm>
            <a:custGeom>
              <a:rect b="b" l="l" r="r" t="t"/>
              <a:pathLst>
                <a:path extrusionOk="0" h="1414" w="1127">
                  <a:moveTo>
                    <a:pt x="1038" y="1"/>
                  </a:moveTo>
                  <a:cubicBezTo>
                    <a:pt x="310" y="310"/>
                    <a:pt x="1" y="1414"/>
                    <a:pt x="1" y="1414"/>
                  </a:cubicBezTo>
                  <a:lnTo>
                    <a:pt x="310" y="1348"/>
                  </a:lnTo>
                  <a:cubicBezTo>
                    <a:pt x="310" y="1348"/>
                    <a:pt x="1127" y="45"/>
                    <a:pt x="10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5"/>
            <p:cNvSpPr/>
            <p:nvPr/>
          </p:nvSpPr>
          <p:spPr>
            <a:xfrm>
              <a:off x="5653766" y="3806846"/>
              <a:ext cx="162176" cy="69432"/>
            </a:xfrm>
            <a:custGeom>
              <a:rect b="b" l="l" r="r" t="t"/>
              <a:pathLst>
                <a:path extrusionOk="0" h="1248" w="2915">
                  <a:moveTo>
                    <a:pt x="1475" y="0"/>
                  </a:moveTo>
                  <a:cubicBezTo>
                    <a:pt x="1126" y="0"/>
                    <a:pt x="516" y="221"/>
                    <a:pt x="398" y="320"/>
                  </a:cubicBezTo>
                  <a:cubicBezTo>
                    <a:pt x="310" y="408"/>
                    <a:pt x="222" y="519"/>
                    <a:pt x="178" y="651"/>
                  </a:cubicBezTo>
                  <a:cubicBezTo>
                    <a:pt x="178" y="651"/>
                    <a:pt x="1" y="1225"/>
                    <a:pt x="465" y="1247"/>
                  </a:cubicBezTo>
                  <a:cubicBezTo>
                    <a:pt x="906" y="1247"/>
                    <a:pt x="1259" y="938"/>
                    <a:pt x="1392" y="894"/>
                  </a:cubicBezTo>
                  <a:cubicBezTo>
                    <a:pt x="1546" y="850"/>
                    <a:pt x="2672" y="894"/>
                    <a:pt x="2871" y="496"/>
                  </a:cubicBezTo>
                  <a:cubicBezTo>
                    <a:pt x="2915" y="408"/>
                    <a:pt x="2827" y="232"/>
                    <a:pt x="2760" y="165"/>
                  </a:cubicBezTo>
                  <a:cubicBezTo>
                    <a:pt x="2672" y="121"/>
                    <a:pt x="2253" y="209"/>
                    <a:pt x="1590" y="11"/>
                  </a:cubicBezTo>
                  <a:cubicBezTo>
                    <a:pt x="1557" y="4"/>
                    <a:pt x="1518" y="0"/>
                    <a:pt x="14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5"/>
            <p:cNvSpPr/>
            <p:nvPr/>
          </p:nvSpPr>
          <p:spPr>
            <a:xfrm>
              <a:off x="5675908" y="3680386"/>
              <a:ext cx="76164" cy="150993"/>
            </a:xfrm>
            <a:custGeom>
              <a:rect b="b" l="l" r="r" t="t"/>
              <a:pathLst>
                <a:path extrusionOk="0" h="2714" w="1369">
                  <a:moveTo>
                    <a:pt x="840" y="0"/>
                  </a:moveTo>
                  <a:cubicBezTo>
                    <a:pt x="512" y="0"/>
                    <a:pt x="148" y="47"/>
                    <a:pt x="111" y="120"/>
                  </a:cubicBezTo>
                  <a:cubicBezTo>
                    <a:pt x="199" y="959"/>
                    <a:pt x="155" y="1776"/>
                    <a:pt x="0" y="2593"/>
                  </a:cubicBezTo>
                  <a:cubicBezTo>
                    <a:pt x="142" y="2675"/>
                    <a:pt x="295" y="2714"/>
                    <a:pt x="447" y="2714"/>
                  </a:cubicBezTo>
                  <a:cubicBezTo>
                    <a:pt x="744" y="2714"/>
                    <a:pt x="1031" y="2562"/>
                    <a:pt x="1192" y="2284"/>
                  </a:cubicBezTo>
                  <a:cubicBezTo>
                    <a:pt x="1148" y="1555"/>
                    <a:pt x="1192" y="827"/>
                    <a:pt x="1369" y="98"/>
                  </a:cubicBezTo>
                  <a:cubicBezTo>
                    <a:pt x="1340" y="30"/>
                    <a:pt x="1102" y="0"/>
                    <a:pt x="84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5"/>
            <p:cNvSpPr/>
            <p:nvPr/>
          </p:nvSpPr>
          <p:spPr>
            <a:xfrm>
              <a:off x="5652542" y="3393528"/>
              <a:ext cx="132745" cy="305659"/>
            </a:xfrm>
            <a:custGeom>
              <a:rect b="b" l="l" r="r" t="t"/>
              <a:pathLst>
                <a:path extrusionOk="0" h="5494" w="2386">
                  <a:moveTo>
                    <a:pt x="1259" y="0"/>
                  </a:moveTo>
                  <a:lnTo>
                    <a:pt x="1" y="751"/>
                  </a:lnTo>
                  <a:lnTo>
                    <a:pt x="177" y="2031"/>
                  </a:lnTo>
                  <a:cubicBezTo>
                    <a:pt x="442" y="2473"/>
                    <a:pt x="663" y="2914"/>
                    <a:pt x="862" y="3378"/>
                  </a:cubicBezTo>
                  <a:cubicBezTo>
                    <a:pt x="420" y="4150"/>
                    <a:pt x="244" y="4813"/>
                    <a:pt x="398" y="5144"/>
                  </a:cubicBezTo>
                  <a:cubicBezTo>
                    <a:pt x="486" y="5333"/>
                    <a:pt x="776" y="5493"/>
                    <a:pt x="1115" y="5493"/>
                  </a:cubicBezTo>
                  <a:cubicBezTo>
                    <a:pt x="1370" y="5493"/>
                    <a:pt x="1653" y="5403"/>
                    <a:pt x="1899" y="5166"/>
                  </a:cubicBezTo>
                  <a:cubicBezTo>
                    <a:pt x="2142" y="4923"/>
                    <a:pt x="2363" y="3753"/>
                    <a:pt x="2385" y="3400"/>
                  </a:cubicBezTo>
                  <a:cubicBezTo>
                    <a:pt x="2385" y="3069"/>
                    <a:pt x="1988" y="199"/>
                    <a:pt x="1988" y="199"/>
                  </a:cubicBezTo>
                  <a:lnTo>
                    <a:pt x="125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5"/>
            <p:cNvSpPr/>
            <p:nvPr/>
          </p:nvSpPr>
          <p:spPr>
            <a:xfrm>
              <a:off x="5295139" y="3199471"/>
              <a:ext cx="509784" cy="494985"/>
            </a:xfrm>
            <a:custGeom>
              <a:rect b="b" l="l" r="r" t="t"/>
              <a:pathLst>
                <a:path extrusionOk="0" h="8897" w="9163">
                  <a:moveTo>
                    <a:pt x="6933" y="0"/>
                  </a:moveTo>
                  <a:cubicBezTo>
                    <a:pt x="6933" y="0"/>
                    <a:pt x="6248" y="839"/>
                    <a:pt x="5785" y="1347"/>
                  </a:cubicBezTo>
                  <a:cubicBezTo>
                    <a:pt x="5299" y="1833"/>
                    <a:pt x="5476" y="3334"/>
                    <a:pt x="5476" y="3334"/>
                  </a:cubicBezTo>
                  <a:lnTo>
                    <a:pt x="2738" y="6667"/>
                  </a:lnTo>
                  <a:cubicBezTo>
                    <a:pt x="2738" y="6667"/>
                    <a:pt x="1105" y="6800"/>
                    <a:pt x="906" y="7042"/>
                  </a:cubicBezTo>
                  <a:cubicBezTo>
                    <a:pt x="1" y="7594"/>
                    <a:pt x="663" y="8875"/>
                    <a:pt x="1436" y="8897"/>
                  </a:cubicBezTo>
                  <a:cubicBezTo>
                    <a:pt x="2186" y="8897"/>
                    <a:pt x="3268" y="8367"/>
                    <a:pt x="3710" y="7992"/>
                  </a:cubicBezTo>
                  <a:cubicBezTo>
                    <a:pt x="4129" y="7616"/>
                    <a:pt x="7705" y="4813"/>
                    <a:pt x="8677" y="3334"/>
                  </a:cubicBezTo>
                  <a:cubicBezTo>
                    <a:pt x="8919" y="2936"/>
                    <a:pt x="9074" y="2495"/>
                    <a:pt x="9162" y="2031"/>
                  </a:cubicBezTo>
                  <a:lnTo>
                    <a:pt x="693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5"/>
            <p:cNvSpPr/>
            <p:nvPr/>
          </p:nvSpPr>
          <p:spPr>
            <a:xfrm>
              <a:off x="5359009" y="3308740"/>
              <a:ext cx="431171" cy="364854"/>
            </a:xfrm>
            <a:custGeom>
              <a:rect b="b" l="l" r="r" t="t"/>
              <a:pathLst>
                <a:path extrusionOk="0" h="6558" w="7750">
                  <a:moveTo>
                    <a:pt x="7661" y="1"/>
                  </a:moveTo>
                  <a:cubicBezTo>
                    <a:pt x="7197" y="1326"/>
                    <a:pt x="5277" y="3003"/>
                    <a:pt x="3908" y="4240"/>
                  </a:cubicBezTo>
                  <a:cubicBezTo>
                    <a:pt x="3378" y="4659"/>
                    <a:pt x="2893" y="5123"/>
                    <a:pt x="2473" y="5630"/>
                  </a:cubicBezTo>
                  <a:cubicBezTo>
                    <a:pt x="2357" y="5804"/>
                    <a:pt x="1294" y="6469"/>
                    <a:pt x="379" y="6469"/>
                  </a:cubicBezTo>
                  <a:cubicBezTo>
                    <a:pt x="249" y="6469"/>
                    <a:pt x="122" y="6455"/>
                    <a:pt x="1" y="6425"/>
                  </a:cubicBezTo>
                  <a:lnTo>
                    <a:pt x="1" y="6513"/>
                  </a:lnTo>
                  <a:cubicBezTo>
                    <a:pt x="133" y="6535"/>
                    <a:pt x="244" y="6558"/>
                    <a:pt x="376" y="6558"/>
                  </a:cubicBezTo>
                  <a:cubicBezTo>
                    <a:pt x="1303" y="6558"/>
                    <a:pt x="2407" y="5895"/>
                    <a:pt x="2539" y="5674"/>
                  </a:cubicBezTo>
                  <a:cubicBezTo>
                    <a:pt x="2959" y="5167"/>
                    <a:pt x="3445" y="4703"/>
                    <a:pt x="3952" y="4284"/>
                  </a:cubicBezTo>
                  <a:cubicBezTo>
                    <a:pt x="5343" y="3047"/>
                    <a:pt x="7286" y="1348"/>
                    <a:pt x="774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5"/>
            <p:cNvSpPr/>
            <p:nvPr/>
          </p:nvSpPr>
          <p:spPr>
            <a:xfrm>
              <a:off x="5680804" y="3177328"/>
              <a:ext cx="136361" cy="135193"/>
            </a:xfrm>
            <a:custGeom>
              <a:rect b="b" l="l" r="r" t="t"/>
              <a:pathLst>
                <a:path extrusionOk="0" h="2430" w="2451">
                  <a:moveTo>
                    <a:pt x="243" y="1"/>
                  </a:moveTo>
                  <a:cubicBezTo>
                    <a:pt x="243" y="1"/>
                    <a:pt x="67" y="332"/>
                    <a:pt x="1" y="398"/>
                  </a:cubicBezTo>
                  <a:cubicBezTo>
                    <a:pt x="288" y="2275"/>
                    <a:pt x="2208" y="2429"/>
                    <a:pt x="2208" y="2429"/>
                  </a:cubicBezTo>
                  <a:lnTo>
                    <a:pt x="2451" y="2054"/>
                  </a:lnTo>
                  <a:lnTo>
                    <a:pt x="24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5"/>
            <p:cNvSpPr/>
            <p:nvPr/>
          </p:nvSpPr>
          <p:spPr>
            <a:xfrm>
              <a:off x="5693100" y="2973924"/>
              <a:ext cx="253028" cy="317676"/>
            </a:xfrm>
            <a:custGeom>
              <a:rect b="b" l="l" r="r" t="t"/>
              <a:pathLst>
                <a:path extrusionOk="0" h="5710" w="4548">
                  <a:moveTo>
                    <a:pt x="2132" y="0"/>
                  </a:moveTo>
                  <a:cubicBezTo>
                    <a:pt x="1994" y="0"/>
                    <a:pt x="1857" y="13"/>
                    <a:pt x="1722" y="36"/>
                  </a:cubicBezTo>
                  <a:cubicBezTo>
                    <a:pt x="1170" y="169"/>
                    <a:pt x="751" y="942"/>
                    <a:pt x="618" y="1383"/>
                  </a:cubicBezTo>
                  <a:cubicBezTo>
                    <a:pt x="486" y="1825"/>
                    <a:pt x="44" y="3524"/>
                    <a:pt x="0" y="3657"/>
                  </a:cubicBezTo>
                  <a:cubicBezTo>
                    <a:pt x="243" y="5555"/>
                    <a:pt x="2230" y="5710"/>
                    <a:pt x="2230" y="5710"/>
                  </a:cubicBezTo>
                  <a:cubicBezTo>
                    <a:pt x="2230" y="5710"/>
                    <a:pt x="3797" y="4209"/>
                    <a:pt x="4040" y="3811"/>
                  </a:cubicBezTo>
                  <a:cubicBezTo>
                    <a:pt x="4261" y="3436"/>
                    <a:pt x="4548" y="1957"/>
                    <a:pt x="4371" y="1847"/>
                  </a:cubicBezTo>
                  <a:cubicBezTo>
                    <a:pt x="3930" y="1648"/>
                    <a:pt x="3422" y="434"/>
                    <a:pt x="2848" y="125"/>
                  </a:cubicBezTo>
                  <a:cubicBezTo>
                    <a:pt x="2622" y="40"/>
                    <a:pt x="2377" y="0"/>
                    <a:pt x="213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5"/>
            <p:cNvSpPr/>
            <p:nvPr/>
          </p:nvSpPr>
          <p:spPr>
            <a:xfrm>
              <a:off x="5729930" y="3077852"/>
              <a:ext cx="57805" cy="99531"/>
            </a:xfrm>
            <a:custGeom>
              <a:rect b="b" l="l" r="r" t="t"/>
              <a:pathLst>
                <a:path extrusionOk="0" h="1789" w="1039">
                  <a:moveTo>
                    <a:pt x="729" y="376"/>
                  </a:moveTo>
                  <a:lnTo>
                    <a:pt x="729" y="376"/>
                  </a:lnTo>
                  <a:cubicBezTo>
                    <a:pt x="685" y="464"/>
                    <a:pt x="641" y="597"/>
                    <a:pt x="619" y="707"/>
                  </a:cubicBezTo>
                  <a:lnTo>
                    <a:pt x="530" y="950"/>
                  </a:lnTo>
                  <a:lnTo>
                    <a:pt x="332" y="729"/>
                  </a:lnTo>
                  <a:lnTo>
                    <a:pt x="575" y="531"/>
                  </a:lnTo>
                  <a:lnTo>
                    <a:pt x="729" y="376"/>
                  </a:lnTo>
                  <a:close/>
                  <a:moveTo>
                    <a:pt x="773" y="1"/>
                  </a:moveTo>
                  <a:lnTo>
                    <a:pt x="89" y="508"/>
                  </a:lnTo>
                  <a:lnTo>
                    <a:pt x="1" y="729"/>
                  </a:lnTo>
                  <a:lnTo>
                    <a:pt x="442" y="1193"/>
                  </a:lnTo>
                  <a:lnTo>
                    <a:pt x="310" y="1546"/>
                  </a:lnTo>
                  <a:lnTo>
                    <a:pt x="530" y="1789"/>
                  </a:lnTo>
                  <a:lnTo>
                    <a:pt x="663" y="1436"/>
                  </a:lnTo>
                  <a:lnTo>
                    <a:pt x="773" y="1546"/>
                  </a:lnTo>
                  <a:lnTo>
                    <a:pt x="862" y="1281"/>
                  </a:lnTo>
                  <a:lnTo>
                    <a:pt x="751" y="1171"/>
                  </a:lnTo>
                  <a:lnTo>
                    <a:pt x="1038" y="288"/>
                  </a:lnTo>
                  <a:lnTo>
                    <a:pt x="77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5"/>
            <p:cNvSpPr/>
            <p:nvPr/>
          </p:nvSpPr>
          <p:spPr>
            <a:xfrm>
              <a:off x="5829407" y="2975927"/>
              <a:ext cx="88515" cy="84788"/>
            </a:xfrm>
            <a:custGeom>
              <a:rect b="b" l="l" r="r" t="t"/>
              <a:pathLst>
                <a:path extrusionOk="0" h="1524" w="1591">
                  <a:moveTo>
                    <a:pt x="89" y="0"/>
                  </a:moveTo>
                  <a:cubicBezTo>
                    <a:pt x="23" y="89"/>
                    <a:pt x="1" y="221"/>
                    <a:pt x="1" y="332"/>
                  </a:cubicBezTo>
                  <a:cubicBezTo>
                    <a:pt x="67" y="574"/>
                    <a:pt x="398" y="773"/>
                    <a:pt x="751" y="972"/>
                  </a:cubicBezTo>
                  <a:cubicBezTo>
                    <a:pt x="1060" y="1126"/>
                    <a:pt x="1347" y="1303"/>
                    <a:pt x="1590" y="1524"/>
                  </a:cubicBezTo>
                  <a:cubicBezTo>
                    <a:pt x="1524" y="1413"/>
                    <a:pt x="1458" y="1325"/>
                    <a:pt x="1369" y="1237"/>
                  </a:cubicBezTo>
                  <a:cubicBezTo>
                    <a:pt x="1193" y="1104"/>
                    <a:pt x="994" y="994"/>
                    <a:pt x="796" y="906"/>
                  </a:cubicBezTo>
                  <a:cubicBezTo>
                    <a:pt x="464" y="707"/>
                    <a:pt x="133" y="530"/>
                    <a:pt x="89" y="309"/>
                  </a:cubicBezTo>
                  <a:cubicBezTo>
                    <a:pt x="89" y="199"/>
                    <a:pt x="111" y="111"/>
                    <a:pt x="177" y="23"/>
                  </a:cubicBezTo>
                  <a:cubicBezTo>
                    <a:pt x="155" y="23"/>
                    <a:pt x="133" y="0"/>
                    <a:pt x="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5"/>
            <p:cNvSpPr/>
            <p:nvPr/>
          </p:nvSpPr>
          <p:spPr>
            <a:xfrm>
              <a:off x="5889604" y="3166312"/>
              <a:ext cx="24591" cy="35662"/>
            </a:xfrm>
            <a:custGeom>
              <a:rect b="b" l="l" r="r" t="t"/>
              <a:pathLst>
                <a:path extrusionOk="0" h="641" w="442">
                  <a:moveTo>
                    <a:pt x="0" y="0"/>
                  </a:moveTo>
                  <a:lnTo>
                    <a:pt x="287" y="640"/>
                  </a:lnTo>
                  <a:cubicBezTo>
                    <a:pt x="354" y="574"/>
                    <a:pt x="398" y="508"/>
                    <a:pt x="442" y="442"/>
                  </a:cubicBezTo>
                  <a:cubicBezTo>
                    <a:pt x="310" y="287"/>
                    <a:pt x="177" y="133"/>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5"/>
            <p:cNvSpPr/>
            <p:nvPr/>
          </p:nvSpPr>
          <p:spPr>
            <a:xfrm>
              <a:off x="6099628" y="3089591"/>
              <a:ext cx="70044" cy="84120"/>
            </a:xfrm>
            <a:custGeom>
              <a:rect b="b" l="l" r="r" t="t"/>
              <a:pathLst>
                <a:path extrusionOk="0" h="1512" w="1259">
                  <a:moveTo>
                    <a:pt x="973" y="1"/>
                  </a:moveTo>
                  <a:cubicBezTo>
                    <a:pt x="780" y="1"/>
                    <a:pt x="420" y="474"/>
                    <a:pt x="420" y="474"/>
                  </a:cubicBezTo>
                  <a:cubicBezTo>
                    <a:pt x="420" y="474"/>
                    <a:pt x="370" y="463"/>
                    <a:pt x="307" y="463"/>
                  </a:cubicBezTo>
                  <a:cubicBezTo>
                    <a:pt x="243" y="463"/>
                    <a:pt x="166" y="474"/>
                    <a:pt x="111" y="518"/>
                  </a:cubicBezTo>
                  <a:cubicBezTo>
                    <a:pt x="0" y="584"/>
                    <a:pt x="111" y="916"/>
                    <a:pt x="111" y="916"/>
                  </a:cubicBezTo>
                  <a:lnTo>
                    <a:pt x="265" y="1203"/>
                  </a:lnTo>
                  <a:lnTo>
                    <a:pt x="641" y="1512"/>
                  </a:lnTo>
                  <a:cubicBezTo>
                    <a:pt x="641" y="1512"/>
                    <a:pt x="1215" y="1291"/>
                    <a:pt x="1259" y="1048"/>
                  </a:cubicBezTo>
                  <a:cubicBezTo>
                    <a:pt x="1259" y="805"/>
                    <a:pt x="1193" y="562"/>
                    <a:pt x="1082" y="342"/>
                  </a:cubicBezTo>
                  <a:cubicBezTo>
                    <a:pt x="1082" y="342"/>
                    <a:pt x="1170" y="99"/>
                    <a:pt x="1016" y="10"/>
                  </a:cubicBezTo>
                  <a:cubicBezTo>
                    <a:pt x="1003" y="4"/>
                    <a:pt x="988" y="1"/>
                    <a:pt x="9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5"/>
            <p:cNvSpPr/>
            <p:nvPr/>
          </p:nvSpPr>
          <p:spPr>
            <a:xfrm>
              <a:off x="6064021" y="3140386"/>
              <a:ext cx="81505" cy="75107"/>
            </a:xfrm>
            <a:custGeom>
              <a:rect b="b" l="l" r="r" t="t"/>
              <a:pathLst>
                <a:path extrusionOk="0" h="1350" w="1465">
                  <a:moveTo>
                    <a:pt x="828" y="0"/>
                  </a:moveTo>
                  <a:cubicBezTo>
                    <a:pt x="803" y="0"/>
                    <a:pt x="778" y="1"/>
                    <a:pt x="751" y="3"/>
                  </a:cubicBezTo>
                  <a:cubicBezTo>
                    <a:pt x="530" y="157"/>
                    <a:pt x="287" y="268"/>
                    <a:pt x="22" y="334"/>
                  </a:cubicBezTo>
                  <a:lnTo>
                    <a:pt x="0" y="930"/>
                  </a:lnTo>
                  <a:lnTo>
                    <a:pt x="442" y="1349"/>
                  </a:lnTo>
                  <a:cubicBezTo>
                    <a:pt x="729" y="1128"/>
                    <a:pt x="994" y="864"/>
                    <a:pt x="1259" y="599"/>
                  </a:cubicBezTo>
                  <a:cubicBezTo>
                    <a:pt x="1280" y="535"/>
                    <a:pt x="1465" y="0"/>
                    <a:pt x="828" y="0"/>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5"/>
            <p:cNvSpPr/>
            <p:nvPr/>
          </p:nvSpPr>
          <p:spPr>
            <a:xfrm>
              <a:off x="6006272" y="3158913"/>
              <a:ext cx="89572" cy="79892"/>
            </a:xfrm>
            <a:custGeom>
              <a:rect b="b" l="l" r="r" t="t"/>
              <a:pathLst>
                <a:path extrusionOk="0" h="1436" w="1610">
                  <a:moveTo>
                    <a:pt x="1058" y="0"/>
                  </a:moveTo>
                  <a:cubicBezTo>
                    <a:pt x="1051" y="0"/>
                    <a:pt x="1045" y="0"/>
                    <a:pt x="1038" y="1"/>
                  </a:cubicBezTo>
                  <a:cubicBezTo>
                    <a:pt x="818" y="45"/>
                    <a:pt x="619" y="89"/>
                    <a:pt x="420" y="199"/>
                  </a:cubicBezTo>
                  <a:lnTo>
                    <a:pt x="1" y="508"/>
                  </a:lnTo>
                  <a:lnTo>
                    <a:pt x="111" y="1325"/>
                  </a:lnTo>
                  <a:cubicBezTo>
                    <a:pt x="288" y="1414"/>
                    <a:pt x="464" y="1436"/>
                    <a:pt x="641" y="1436"/>
                  </a:cubicBezTo>
                  <a:cubicBezTo>
                    <a:pt x="928" y="1325"/>
                    <a:pt x="1215" y="1193"/>
                    <a:pt x="1480" y="1016"/>
                  </a:cubicBezTo>
                  <a:cubicBezTo>
                    <a:pt x="1610" y="561"/>
                    <a:pt x="1400" y="0"/>
                    <a:pt x="10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5"/>
            <p:cNvSpPr/>
            <p:nvPr/>
          </p:nvSpPr>
          <p:spPr>
            <a:xfrm>
              <a:off x="5851550" y="3074903"/>
              <a:ext cx="205126" cy="177420"/>
            </a:xfrm>
            <a:custGeom>
              <a:rect b="b" l="l" r="r" t="t"/>
              <a:pathLst>
                <a:path extrusionOk="0" h="3189" w="3687">
                  <a:moveTo>
                    <a:pt x="1334" y="1"/>
                  </a:moveTo>
                  <a:cubicBezTo>
                    <a:pt x="1131" y="1"/>
                    <a:pt x="892" y="93"/>
                    <a:pt x="640" y="385"/>
                  </a:cubicBezTo>
                  <a:cubicBezTo>
                    <a:pt x="0" y="1091"/>
                    <a:pt x="949" y="1952"/>
                    <a:pt x="949" y="1952"/>
                  </a:cubicBezTo>
                  <a:cubicBezTo>
                    <a:pt x="949" y="1952"/>
                    <a:pt x="2340" y="3056"/>
                    <a:pt x="2451" y="3188"/>
                  </a:cubicBezTo>
                  <a:cubicBezTo>
                    <a:pt x="3687" y="2879"/>
                    <a:pt x="3201" y="1709"/>
                    <a:pt x="3201" y="1709"/>
                  </a:cubicBezTo>
                  <a:lnTo>
                    <a:pt x="1921" y="274"/>
                  </a:lnTo>
                  <a:cubicBezTo>
                    <a:pt x="1921" y="274"/>
                    <a:pt x="1682" y="1"/>
                    <a:pt x="133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5"/>
            <p:cNvSpPr/>
            <p:nvPr/>
          </p:nvSpPr>
          <p:spPr>
            <a:xfrm>
              <a:off x="5976785" y="3159970"/>
              <a:ext cx="51685" cy="87458"/>
            </a:xfrm>
            <a:custGeom>
              <a:rect b="b" l="l" r="r" t="t"/>
              <a:pathLst>
                <a:path extrusionOk="0" h="1572" w="929">
                  <a:moveTo>
                    <a:pt x="793" y="0"/>
                  </a:moveTo>
                  <a:cubicBezTo>
                    <a:pt x="792" y="0"/>
                    <a:pt x="793" y="1"/>
                    <a:pt x="796" y="4"/>
                  </a:cubicBezTo>
                  <a:cubicBezTo>
                    <a:pt x="796" y="4"/>
                    <a:pt x="928" y="1196"/>
                    <a:pt x="1" y="1505"/>
                  </a:cubicBezTo>
                  <a:cubicBezTo>
                    <a:pt x="1" y="1505"/>
                    <a:pt x="67" y="1549"/>
                    <a:pt x="67" y="1571"/>
                  </a:cubicBezTo>
                  <a:cubicBezTo>
                    <a:pt x="906" y="1284"/>
                    <a:pt x="906" y="357"/>
                    <a:pt x="884" y="92"/>
                  </a:cubicBezTo>
                  <a:cubicBezTo>
                    <a:pt x="884" y="72"/>
                    <a:pt x="796" y="0"/>
                    <a:pt x="7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5"/>
            <p:cNvSpPr/>
            <p:nvPr/>
          </p:nvSpPr>
          <p:spPr>
            <a:xfrm>
              <a:off x="5883484" y="2864377"/>
              <a:ext cx="149881" cy="182984"/>
            </a:xfrm>
            <a:custGeom>
              <a:rect b="b" l="l" r="r" t="t"/>
              <a:pathLst>
                <a:path extrusionOk="0" h="3289" w="2694">
                  <a:moveTo>
                    <a:pt x="1426" y="0"/>
                  </a:moveTo>
                  <a:cubicBezTo>
                    <a:pt x="1238" y="0"/>
                    <a:pt x="1028" y="45"/>
                    <a:pt x="795" y="151"/>
                  </a:cubicBezTo>
                  <a:cubicBezTo>
                    <a:pt x="287" y="394"/>
                    <a:pt x="0" y="924"/>
                    <a:pt x="66" y="1476"/>
                  </a:cubicBezTo>
                  <a:lnTo>
                    <a:pt x="530" y="1807"/>
                  </a:lnTo>
                  <a:cubicBezTo>
                    <a:pt x="530" y="1807"/>
                    <a:pt x="375" y="2403"/>
                    <a:pt x="530" y="2601"/>
                  </a:cubicBezTo>
                  <a:cubicBezTo>
                    <a:pt x="678" y="2792"/>
                    <a:pt x="1010" y="3288"/>
                    <a:pt x="1290" y="3288"/>
                  </a:cubicBezTo>
                  <a:cubicBezTo>
                    <a:pt x="1302" y="3288"/>
                    <a:pt x="1313" y="3288"/>
                    <a:pt x="1325" y="3286"/>
                  </a:cubicBezTo>
                  <a:cubicBezTo>
                    <a:pt x="1612" y="3242"/>
                    <a:pt x="1854" y="2734"/>
                    <a:pt x="1854" y="2734"/>
                  </a:cubicBezTo>
                  <a:cubicBezTo>
                    <a:pt x="1854" y="2734"/>
                    <a:pt x="1972" y="2754"/>
                    <a:pt x="2070" y="2754"/>
                  </a:cubicBezTo>
                  <a:cubicBezTo>
                    <a:pt x="2119" y="2754"/>
                    <a:pt x="2164" y="2749"/>
                    <a:pt x="2186" y="2734"/>
                  </a:cubicBezTo>
                  <a:cubicBezTo>
                    <a:pt x="2208" y="2535"/>
                    <a:pt x="2208" y="2337"/>
                    <a:pt x="2186" y="2138"/>
                  </a:cubicBezTo>
                  <a:cubicBezTo>
                    <a:pt x="2517" y="1939"/>
                    <a:pt x="2693" y="1564"/>
                    <a:pt x="2627" y="1189"/>
                  </a:cubicBezTo>
                  <a:cubicBezTo>
                    <a:pt x="2609" y="796"/>
                    <a:pt x="2217" y="0"/>
                    <a:pt x="1426" y="0"/>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5"/>
            <p:cNvSpPr/>
            <p:nvPr/>
          </p:nvSpPr>
          <p:spPr>
            <a:xfrm>
              <a:off x="5991528" y="2862319"/>
              <a:ext cx="17247" cy="11405"/>
            </a:xfrm>
            <a:custGeom>
              <a:rect b="b" l="l" r="r" t="t"/>
              <a:pathLst>
                <a:path extrusionOk="0" h="205" w="310">
                  <a:moveTo>
                    <a:pt x="95" y="0"/>
                  </a:moveTo>
                  <a:cubicBezTo>
                    <a:pt x="61" y="0"/>
                    <a:pt x="34" y="11"/>
                    <a:pt x="23" y="34"/>
                  </a:cubicBezTo>
                  <a:cubicBezTo>
                    <a:pt x="1" y="78"/>
                    <a:pt x="45" y="144"/>
                    <a:pt x="133" y="188"/>
                  </a:cubicBezTo>
                  <a:cubicBezTo>
                    <a:pt x="166" y="199"/>
                    <a:pt x="199" y="205"/>
                    <a:pt x="227" y="205"/>
                  </a:cubicBezTo>
                  <a:cubicBezTo>
                    <a:pt x="255" y="205"/>
                    <a:pt x="277" y="199"/>
                    <a:pt x="288" y="188"/>
                  </a:cubicBezTo>
                  <a:cubicBezTo>
                    <a:pt x="310" y="144"/>
                    <a:pt x="266" y="78"/>
                    <a:pt x="199" y="34"/>
                  </a:cubicBezTo>
                  <a:cubicBezTo>
                    <a:pt x="166" y="11"/>
                    <a:pt x="128" y="0"/>
                    <a:pt x="9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5"/>
            <p:cNvSpPr/>
            <p:nvPr/>
          </p:nvSpPr>
          <p:spPr>
            <a:xfrm>
              <a:off x="5925211" y="2897314"/>
              <a:ext cx="31990" cy="59363"/>
            </a:xfrm>
            <a:custGeom>
              <a:rect b="b" l="l" r="r" t="t"/>
              <a:pathLst>
                <a:path extrusionOk="0" h="1067" w="575">
                  <a:moveTo>
                    <a:pt x="199" y="1"/>
                  </a:moveTo>
                  <a:lnTo>
                    <a:pt x="1" y="89"/>
                  </a:lnTo>
                  <a:cubicBezTo>
                    <a:pt x="1" y="89"/>
                    <a:pt x="1" y="177"/>
                    <a:pt x="133" y="265"/>
                  </a:cubicBezTo>
                  <a:cubicBezTo>
                    <a:pt x="376" y="464"/>
                    <a:pt x="133" y="994"/>
                    <a:pt x="133" y="994"/>
                  </a:cubicBezTo>
                  <a:cubicBezTo>
                    <a:pt x="223" y="1030"/>
                    <a:pt x="328" y="1066"/>
                    <a:pt x="424" y="1066"/>
                  </a:cubicBezTo>
                  <a:cubicBezTo>
                    <a:pt x="445" y="1066"/>
                    <a:pt x="466" y="1064"/>
                    <a:pt x="486" y="1060"/>
                  </a:cubicBezTo>
                  <a:cubicBezTo>
                    <a:pt x="442" y="817"/>
                    <a:pt x="464" y="552"/>
                    <a:pt x="575" y="310"/>
                  </a:cubicBezTo>
                  <a:lnTo>
                    <a:pt x="553" y="111"/>
                  </a:lnTo>
                  <a:lnTo>
                    <a:pt x="199" y="1"/>
                  </a:lnTo>
                  <a:close/>
                </a:path>
              </a:pathLst>
            </a:custGeom>
            <a:solidFill>
              <a:srgbClr val="6039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5"/>
            <p:cNvSpPr/>
            <p:nvPr/>
          </p:nvSpPr>
          <p:spPr>
            <a:xfrm>
              <a:off x="5878533" y="2894866"/>
              <a:ext cx="58862" cy="54578"/>
            </a:xfrm>
            <a:custGeom>
              <a:rect b="b" l="l" r="r" t="t"/>
              <a:pathLst>
                <a:path extrusionOk="0" h="981" w="1058">
                  <a:moveTo>
                    <a:pt x="376" y="0"/>
                  </a:moveTo>
                  <a:cubicBezTo>
                    <a:pt x="111" y="243"/>
                    <a:pt x="1" y="596"/>
                    <a:pt x="67" y="928"/>
                  </a:cubicBezTo>
                  <a:cubicBezTo>
                    <a:pt x="148" y="960"/>
                    <a:pt x="217" y="980"/>
                    <a:pt x="291" y="980"/>
                  </a:cubicBezTo>
                  <a:cubicBezTo>
                    <a:pt x="319" y="980"/>
                    <a:pt x="347" y="978"/>
                    <a:pt x="376" y="972"/>
                  </a:cubicBezTo>
                  <a:cubicBezTo>
                    <a:pt x="437" y="972"/>
                    <a:pt x="573" y="316"/>
                    <a:pt x="905" y="316"/>
                  </a:cubicBezTo>
                  <a:cubicBezTo>
                    <a:pt x="933" y="316"/>
                    <a:pt x="963" y="321"/>
                    <a:pt x="994" y="332"/>
                  </a:cubicBezTo>
                  <a:cubicBezTo>
                    <a:pt x="997" y="332"/>
                    <a:pt x="999" y="333"/>
                    <a:pt x="1001" y="333"/>
                  </a:cubicBezTo>
                  <a:cubicBezTo>
                    <a:pt x="1057" y="333"/>
                    <a:pt x="1016" y="67"/>
                    <a:pt x="1016" y="67"/>
                  </a:cubicBezTo>
                  <a:cubicBezTo>
                    <a:pt x="796" y="23"/>
                    <a:pt x="597" y="0"/>
                    <a:pt x="376" y="0"/>
                  </a:cubicBezTo>
                  <a:close/>
                </a:path>
              </a:pathLst>
            </a:custGeom>
            <a:solidFill>
              <a:srgbClr val="6039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5"/>
            <p:cNvSpPr/>
            <p:nvPr/>
          </p:nvSpPr>
          <p:spPr>
            <a:xfrm>
              <a:off x="5899452" y="2854585"/>
              <a:ext cx="148657" cy="110324"/>
            </a:xfrm>
            <a:custGeom>
              <a:rect b="b" l="l" r="r" t="t"/>
              <a:pathLst>
                <a:path extrusionOk="0" h="1983" w="2672">
                  <a:moveTo>
                    <a:pt x="1082" y="1"/>
                  </a:moveTo>
                  <a:cubicBezTo>
                    <a:pt x="400" y="1"/>
                    <a:pt x="17" y="691"/>
                    <a:pt x="0" y="724"/>
                  </a:cubicBezTo>
                  <a:cubicBezTo>
                    <a:pt x="640" y="857"/>
                    <a:pt x="1236" y="1166"/>
                    <a:pt x="1722" y="1607"/>
                  </a:cubicBezTo>
                  <a:cubicBezTo>
                    <a:pt x="1899" y="1740"/>
                    <a:pt x="2053" y="1806"/>
                    <a:pt x="2186" y="1983"/>
                  </a:cubicBezTo>
                  <a:cubicBezTo>
                    <a:pt x="2274" y="1939"/>
                    <a:pt x="2340" y="1872"/>
                    <a:pt x="2384" y="1784"/>
                  </a:cubicBezTo>
                  <a:cubicBezTo>
                    <a:pt x="2561" y="1431"/>
                    <a:pt x="2671" y="813"/>
                    <a:pt x="1832" y="261"/>
                  </a:cubicBezTo>
                  <a:cubicBezTo>
                    <a:pt x="1553" y="73"/>
                    <a:pt x="1302" y="1"/>
                    <a:pt x="108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5"/>
            <p:cNvSpPr/>
            <p:nvPr/>
          </p:nvSpPr>
          <p:spPr>
            <a:xfrm>
              <a:off x="5996480" y="2942545"/>
              <a:ext cx="63925" cy="43061"/>
            </a:xfrm>
            <a:custGeom>
              <a:rect b="b" l="l" r="r" t="t"/>
              <a:pathLst>
                <a:path extrusionOk="0" h="774" w="1149">
                  <a:moveTo>
                    <a:pt x="180" y="1"/>
                  </a:moveTo>
                  <a:cubicBezTo>
                    <a:pt x="119" y="1"/>
                    <a:pt x="58" y="9"/>
                    <a:pt x="0" y="26"/>
                  </a:cubicBezTo>
                  <a:cubicBezTo>
                    <a:pt x="133" y="247"/>
                    <a:pt x="309" y="446"/>
                    <a:pt x="530" y="623"/>
                  </a:cubicBezTo>
                  <a:cubicBezTo>
                    <a:pt x="618" y="723"/>
                    <a:pt x="743" y="774"/>
                    <a:pt x="870" y="774"/>
                  </a:cubicBezTo>
                  <a:cubicBezTo>
                    <a:pt x="966" y="774"/>
                    <a:pt x="1063" y="746"/>
                    <a:pt x="1148" y="689"/>
                  </a:cubicBezTo>
                  <a:lnTo>
                    <a:pt x="662" y="181"/>
                  </a:lnTo>
                  <a:cubicBezTo>
                    <a:pt x="532" y="67"/>
                    <a:pt x="353"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5"/>
            <p:cNvSpPr/>
            <p:nvPr/>
          </p:nvSpPr>
          <p:spPr>
            <a:xfrm>
              <a:off x="5193215" y="3614736"/>
              <a:ext cx="176419" cy="119059"/>
            </a:xfrm>
            <a:custGeom>
              <a:rect b="b" l="l" r="r" t="t"/>
              <a:pathLst>
                <a:path extrusionOk="0" h="2140" w="3171">
                  <a:moveTo>
                    <a:pt x="2496" y="1"/>
                  </a:moveTo>
                  <a:cubicBezTo>
                    <a:pt x="2447" y="1"/>
                    <a:pt x="2395" y="14"/>
                    <a:pt x="2341" y="42"/>
                  </a:cubicBezTo>
                  <a:cubicBezTo>
                    <a:pt x="1744" y="373"/>
                    <a:pt x="1060" y="594"/>
                    <a:pt x="376" y="682"/>
                  </a:cubicBezTo>
                  <a:cubicBezTo>
                    <a:pt x="376" y="1190"/>
                    <a:pt x="243" y="1676"/>
                    <a:pt x="0" y="2139"/>
                  </a:cubicBezTo>
                  <a:cubicBezTo>
                    <a:pt x="0" y="2139"/>
                    <a:pt x="1921" y="1389"/>
                    <a:pt x="2870" y="1300"/>
                  </a:cubicBezTo>
                  <a:cubicBezTo>
                    <a:pt x="3171" y="1260"/>
                    <a:pt x="2980" y="1"/>
                    <a:pt x="24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5"/>
            <p:cNvSpPr/>
            <p:nvPr/>
          </p:nvSpPr>
          <p:spPr>
            <a:xfrm>
              <a:off x="5247237" y="2738863"/>
              <a:ext cx="921204" cy="749403"/>
            </a:xfrm>
            <a:custGeom>
              <a:rect b="b" l="l" r="r" t="t"/>
              <a:pathLst>
                <a:path extrusionOk="0" h="13470" w="16558">
                  <a:moveTo>
                    <a:pt x="3952" y="1"/>
                  </a:moveTo>
                  <a:lnTo>
                    <a:pt x="3952" y="1"/>
                  </a:lnTo>
                  <a:cubicBezTo>
                    <a:pt x="3445" y="310"/>
                    <a:pt x="2937" y="663"/>
                    <a:pt x="2473" y="1060"/>
                  </a:cubicBezTo>
                  <a:cubicBezTo>
                    <a:pt x="2010" y="1458"/>
                    <a:pt x="1590" y="1899"/>
                    <a:pt x="1215" y="2363"/>
                  </a:cubicBezTo>
                  <a:cubicBezTo>
                    <a:pt x="818" y="2849"/>
                    <a:pt x="509" y="3378"/>
                    <a:pt x="310" y="3952"/>
                  </a:cubicBezTo>
                  <a:cubicBezTo>
                    <a:pt x="89" y="4548"/>
                    <a:pt x="1" y="5167"/>
                    <a:pt x="23" y="5785"/>
                  </a:cubicBezTo>
                  <a:cubicBezTo>
                    <a:pt x="67" y="6403"/>
                    <a:pt x="222" y="6999"/>
                    <a:pt x="486" y="7551"/>
                  </a:cubicBezTo>
                  <a:cubicBezTo>
                    <a:pt x="751" y="8125"/>
                    <a:pt x="1083" y="8632"/>
                    <a:pt x="1458" y="9118"/>
                  </a:cubicBezTo>
                  <a:cubicBezTo>
                    <a:pt x="2253" y="10045"/>
                    <a:pt x="3202" y="10840"/>
                    <a:pt x="4261" y="11480"/>
                  </a:cubicBezTo>
                  <a:cubicBezTo>
                    <a:pt x="5321" y="12120"/>
                    <a:pt x="6447" y="12606"/>
                    <a:pt x="7617" y="12959"/>
                  </a:cubicBezTo>
                  <a:cubicBezTo>
                    <a:pt x="8735" y="13311"/>
                    <a:pt x="9892" y="13469"/>
                    <a:pt x="11052" y="13469"/>
                  </a:cubicBezTo>
                  <a:cubicBezTo>
                    <a:pt x="11128" y="13469"/>
                    <a:pt x="11205" y="13468"/>
                    <a:pt x="11282" y="13467"/>
                  </a:cubicBezTo>
                  <a:cubicBezTo>
                    <a:pt x="11900" y="13445"/>
                    <a:pt x="12518" y="13335"/>
                    <a:pt x="13114" y="13158"/>
                  </a:cubicBezTo>
                  <a:cubicBezTo>
                    <a:pt x="13710" y="12981"/>
                    <a:pt x="14284" y="12694"/>
                    <a:pt x="14792" y="12297"/>
                  </a:cubicBezTo>
                  <a:cubicBezTo>
                    <a:pt x="15277" y="11900"/>
                    <a:pt x="15697" y="11414"/>
                    <a:pt x="15984" y="10840"/>
                  </a:cubicBezTo>
                  <a:cubicBezTo>
                    <a:pt x="16271" y="10266"/>
                    <a:pt x="16447" y="9670"/>
                    <a:pt x="16536" y="9030"/>
                  </a:cubicBezTo>
                  <a:cubicBezTo>
                    <a:pt x="16558" y="8919"/>
                    <a:pt x="16469" y="8809"/>
                    <a:pt x="16359" y="8787"/>
                  </a:cubicBezTo>
                  <a:cubicBezTo>
                    <a:pt x="16227" y="8787"/>
                    <a:pt x="16138" y="8853"/>
                    <a:pt x="16116" y="8986"/>
                  </a:cubicBezTo>
                  <a:cubicBezTo>
                    <a:pt x="16050" y="9560"/>
                    <a:pt x="15895" y="10134"/>
                    <a:pt x="15631" y="10663"/>
                  </a:cubicBezTo>
                  <a:cubicBezTo>
                    <a:pt x="15366" y="11193"/>
                    <a:pt x="15012" y="11657"/>
                    <a:pt x="14549" y="12010"/>
                  </a:cubicBezTo>
                  <a:cubicBezTo>
                    <a:pt x="14107" y="12385"/>
                    <a:pt x="13577" y="12672"/>
                    <a:pt x="13003" y="12849"/>
                  </a:cubicBezTo>
                  <a:cubicBezTo>
                    <a:pt x="12452" y="13026"/>
                    <a:pt x="11856" y="13136"/>
                    <a:pt x="11260" y="13158"/>
                  </a:cubicBezTo>
                  <a:cubicBezTo>
                    <a:pt x="11113" y="13163"/>
                    <a:pt x="10966" y="13166"/>
                    <a:pt x="10818" y="13166"/>
                  </a:cubicBezTo>
                  <a:cubicBezTo>
                    <a:pt x="9769" y="13166"/>
                    <a:pt x="8712" y="13026"/>
                    <a:pt x="7705" y="12716"/>
                  </a:cubicBezTo>
                  <a:cubicBezTo>
                    <a:pt x="6535" y="12385"/>
                    <a:pt x="5431" y="11922"/>
                    <a:pt x="4394" y="11304"/>
                  </a:cubicBezTo>
                  <a:cubicBezTo>
                    <a:pt x="3334" y="10708"/>
                    <a:pt x="2407" y="9935"/>
                    <a:pt x="1612" y="9030"/>
                  </a:cubicBezTo>
                  <a:cubicBezTo>
                    <a:pt x="1215" y="8566"/>
                    <a:pt x="884" y="8058"/>
                    <a:pt x="619" y="7507"/>
                  </a:cubicBezTo>
                  <a:cubicBezTo>
                    <a:pt x="354" y="6977"/>
                    <a:pt x="199" y="6381"/>
                    <a:pt x="155" y="5785"/>
                  </a:cubicBezTo>
                  <a:cubicBezTo>
                    <a:pt x="111" y="5189"/>
                    <a:pt x="177" y="4570"/>
                    <a:pt x="376" y="3997"/>
                  </a:cubicBezTo>
                  <a:cubicBezTo>
                    <a:pt x="575" y="3423"/>
                    <a:pt x="884" y="2893"/>
                    <a:pt x="1237" y="2407"/>
                  </a:cubicBezTo>
                  <a:cubicBezTo>
                    <a:pt x="1612" y="1943"/>
                    <a:pt x="2032" y="1502"/>
                    <a:pt x="2495" y="1105"/>
                  </a:cubicBezTo>
                  <a:cubicBezTo>
                    <a:pt x="2959" y="685"/>
                    <a:pt x="3445" y="332"/>
                    <a:pt x="395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6" name="Shape 76"/>
        <p:cNvGrpSpPr/>
        <p:nvPr/>
      </p:nvGrpSpPr>
      <p:grpSpPr>
        <a:xfrm>
          <a:off x="0" y="0"/>
          <a:ext cx="0" cy="0"/>
          <a:chOff x="0" y="0"/>
          <a:chExt cx="0" cy="0"/>
        </a:xfrm>
      </p:grpSpPr>
      <p:grpSp>
        <p:nvGrpSpPr>
          <p:cNvPr id="77" name="Google Shape;77;p4"/>
          <p:cNvGrpSpPr/>
          <p:nvPr/>
        </p:nvGrpSpPr>
        <p:grpSpPr>
          <a:xfrm>
            <a:off x="-2354" y="-24650"/>
            <a:ext cx="9153998" cy="5190575"/>
            <a:chOff x="-2354" y="-24650"/>
            <a:chExt cx="9153998" cy="5190575"/>
          </a:xfrm>
        </p:grpSpPr>
        <p:sp>
          <p:nvSpPr>
            <p:cNvPr id="78" name="Google Shape;78;p4"/>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4"/>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4"/>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 name="Google Shape;101;p4"/>
          <p:cNvGrpSpPr/>
          <p:nvPr/>
        </p:nvGrpSpPr>
        <p:grpSpPr>
          <a:xfrm>
            <a:off x="-53687" y="-62475"/>
            <a:ext cx="9251375" cy="5262175"/>
            <a:chOff x="-53687" y="-62475"/>
            <a:chExt cx="9251375" cy="5262175"/>
          </a:xfrm>
        </p:grpSpPr>
        <p:grpSp>
          <p:nvGrpSpPr>
            <p:cNvPr id="102" name="Google Shape;102;p4"/>
            <p:cNvGrpSpPr/>
            <p:nvPr/>
          </p:nvGrpSpPr>
          <p:grpSpPr>
            <a:xfrm>
              <a:off x="-53687" y="-62475"/>
              <a:ext cx="9251375" cy="5262175"/>
              <a:chOff x="-53687" y="-62475"/>
              <a:chExt cx="9251375" cy="5262175"/>
            </a:xfrm>
          </p:grpSpPr>
          <p:sp>
            <p:nvSpPr>
              <p:cNvPr id="103" name="Google Shape;103;p4"/>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4"/>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 name="Google Shape;108;p4"/>
          <p:cNvSpPr txBox="1"/>
          <p:nvPr>
            <p:ph idx="1" type="body"/>
          </p:nvPr>
        </p:nvSpPr>
        <p:spPr>
          <a:xfrm>
            <a:off x="720000" y="1117275"/>
            <a:ext cx="7704000" cy="2808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sz="1400"/>
            </a:lvl1pPr>
            <a:lvl2pPr indent="-317500" lvl="1" marL="914400" rtl="0">
              <a:lnSpc>
                <a:spcPct val="115000"/>
              </a:lnSpc>
              <a:spcBef>
                <a:spcPts val="1600"/>
              </a:spcBef>
              <a:spcAft>
                <a:spcPts val="0"/>
              </a:spcAft>
              <a:buSzPts val="1400"/>
              <a:buFont typeface="Nunito Light"/>
              <a:buChar char="○"/>
              <a:defRPr/>
            </a:lvl2pPr>
            <a:lvl3pPr indent="-317500" lvl="2" marL="1371600" rtl="0">
              <a:lnSpc>
                <a:spcPct val="115000"/>
              </a:lnSpc>
              <a:spcBef>
                <a:spcPts val="1600"/>
              </a:spcBef>
              <a:spcAft>
                <a:spcPts val="0"/>
              </a:spcAft>
              <a:buSzPts val="1400"/>
              <a:buFont typeface="Nunito Light"/>
              <a:buChar char="■"/>
              <a:defRPr/>
            </a:lvl3pPr>
            <a:lvl4pPr indent="-317500" lvl="3" marL="1828800" rtl="0">
              <a:lnSpc>
                <a:spcPct val="115000"/>
              </a:lnSpc>
              <a:spcBef>
                <a:spcPts val="1600"/>
              </a:spcBef>
              <a:spcAft>
                <a:spcPts val="0"/>
              </a:spcAft>
              <a:buSzPts val="1400"/>
              <a:buFont typeface="Nunito Light"/>
              <a:buChar char="●"/>
              <a:defRPr/>
            </a:lvl4pPr>
            <a:lvl5pPr indent="-317500" lvl="4" marL="2286000" rtl="0">
              <a:lnSpc>
                <a:spcPct val="115000"/>
              </a:lnSpc>
              <a:spcBef>
                <a:spcPts val="1600"/>
              </a:spcBef>
              <a:spcAft>
                <a:spcPts val="0"/>
              </a:spcAft>
              <a:buSzPts val="1400"/>
              <a:buFont typeface="Nunito Light"/>
              <a:buChar char="○"/>
              <a:defRPr/>
            </a:lvl5pPr>
            <a:lvl6pPr indent="-317500" lvl="5" marL="2743200" rtl="0">
              <a:lnSpc>
                <a:spcPct val="115000"/>
              </a:lnSpc>
              <a:spcBef>
                <a:spcPts val="1600"/>
              </a:spcBef>
              <a:spcAft>
                <a:spcPts val="0"/>
              </a:spcAft>
              <a:buSzPts val="1400"/>
              <a:buFont typeface="Nunito Light"/>
              <a:buChar char="■"/>
              <a:defRPr/>
            </a:lvl6pPr>
            <a:lvl7pPr indent="-317500" lvl="6" marL="3200400" rtl="0">
              <a:lnSpc>
                <a:spcPct val="115000"/>
              </a:lnSpc>
              <a:spcBef>
                <a:spcPts val="1600"/>
              </a:spcBef>
              <a:spcAft>
                <a:spcPts val="0"/>
              </a:spcAft>
              <a:buSzPts val="1400"/>
              <a:buFont typeface="Nunito Light"/>
              <a:buChar char="●"/>
              <a:defRPr/>
            </a:lvl7pPr>
            <a:lvl8pPr indent="-317500" lvl="7" marL="3657600" rtl="0">
              <a:lnSpc>
                <a:spcPct val="115000"/>
              </a:lnSpc>
              <a:spcBef>
                <a:spcPts val="1600"/>
              </a:spcBef>
              <a:spcAft>
                <a:spcPts val="0"/>
              </a:spcAft>
              <a:buSzPts val="1400"/>
              <a:buFont typeface="Nunito Light"/>
              <a:buChar char="○"/>
              <a:defRPr/>
            </a:lvl8pPr>
            <a:lvl9pPr indent="-317500" lvl="8" marL="4114800" rtl="0">
              <a:lnSpc>
                <a:spcPct val="115000"/>
              </a:lnSpc>
              <a:spcBef>
                <a:spcPts val="1600"/>
              </a:spcBef>
              <a:spcAft>
                <a:spcPts val="1600"/>
              </a:spcAft>
              <a:buSzPts val="1400"/>
              <a:buFont typeface="Nunito Light"/>
              <a:buChar char="■"/>
              <a:defRPr/>
            </a:lvl9pPr>
          </a:lstStyle>
          <a:p/>
        </p:txBody>
      </p:sp>
      <p:sp>
        <p:nvSpPr>
          <p:cNvPr id="109" name="Google Shape;109;p4"/>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4"/>
              </a:buClr>
              <a:buSzPts val="3500"/>
              <a:buFont typeface="Lato"/>
              <a:buNone/>
              <a:defRPr sz="3500">
                <a:solidFill>
                  <a:schemeClr val="accent4"/>
                </a:solidFill>
              </a:defRPr>
            </a:lvl1pPr>
            <a:lvl2pPr lvl="1"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2pPr>
            <a:lvl3pPr lvl="2"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3pPr>
            <a:lvl4pPr lvl="3"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4pPr>
            <a:lvl5pPr lvl="4"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5pPr>
            <a:lvl6pPr lvl="5"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6pPr>
            <a:lvl7pPr lvl="6"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7pPr>
            <a:lvl8pPr lvl="7"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8pPr>
            <a:lvl9pPr lvl="8"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0" name="Shape 110"/>
        <p:cNvGrpSpPr/>
        <p:nvPr/>
      </p:nvGrpSpPr>
      <p:grpSpPr>
        <a:xfrm>
          <a:off x="0" y="0"/>
          <a:ext cx="0" cy="0"/>
          <a:chOff x="0" y="0"/>
          <a:chExt cx="0" cy="0"/>
        </a:xfrm>
      </p:grpSpPr>
      <p:grpSp>
        <p:nvGrpSpPr>
          <p:cNvPr id="111" name="Google Shape;111;p5"/>
          <p:cNvGrpSpPr/>
          <p:nvPr/>
        </p:nvGrpSpPr>
        <p:grpSpPr>
          <a:xfrm>
            <a:off x="-2354" y="-24650"/>
            <a:ext cx="9153998" cy="5190575"/>
            <a:chOff x="-2354" y="-24650"/>
            <a:chExt cx="9153998" cy="5190575"/>
          </a:xfrm>
        </p:grpSpPr>
        <p:sp>
          <p:nvSpPr>
            <p:cNvPr id="112" name="Google Shape;112;p5"/>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5"/>
          <p:cNvGrpSpPr/>
          <p:nvPr/>
        </p:nvGrpSpPr>
        <p:grpSpPr>
          <a:xfrm>
            <a:off x="-53687" y="-62475"/>
            <a:ext cx="9251375" cy="5262175"/>
            <a:chOff x="-53687" y="-62475"/>
            <a:chExt cx="9251375" cy="5262175"/>
          </a:xfrm>
        </p:grpSpPr>
        <p:grpSp>
          <p:nvGrpSpPr>
            <p:cNvPr id="136" name="Google Shape;136;p5"/>
            <p:cNvGrpSpPr/>
            <p:nvPr/>
          </p:nvGrpSpPr>
          <p:grpSpPr>
            <a:xfrm>
              <a:off x="-53687" y="-62475"/>
              <a:ext cx="9251375" cy="5262175"/>
              <a:chOff x="-53687" y="-62475"/>
              <a:chExt cx="9251375" cy="5262175"/>
            </a:xfrm>
          </p:grpSpPr>
          <p:sp>
            <p:nvSpPr>
              <p:cNvPr id="137" name="Google Shape;137;p5"/>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5"/>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5"/>
          <p:cNvSpPr txBox="1"/>
          <p:nvPr>
            <p:ph type="title"/>
          </p:nvPr>
        </p:nvSpPr>
        <p:spPr>
          <a:xfrm>
            <a:off x="720000" y="384775"/>
            <a:ext cx="7704000" cy="633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43" name="Google Shape;143;p5"/>
          <p:cNvSpPr txBox="1"/>
          <p:nvPr>
            <p:ph idx="1" type="subTitle"/>
          </p:nvPr>
        </p:nvSpPr>
        <p:spPr>
          <a:xfrm>
            <a:off x="5040052" y="2754525"/>
            <a:ext cx="2713800" cy="1162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4" name="Google Shape;144;p5"/>
          <p:cNvSpPr txBox="1"/>
          <p:nvPr>
            <p:ph idx="2" type="subTitle"/>
          </p:nvPr>
        </p:nvSpPr>
        <p:spPr>
          <a:xfrm>
            <a:off x="1390200" y="2754525"/>
            <a:ext cx="2713800" cy="1162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45" name="Google Shape;145;p5"/>
          <p:cNvSpPr txBox="1"/>
          <p:nvPr>
            <p:ph idx="3" type="subTitle"/>
          </p:nvPr>
        </p:nvSpPr>
        <p:spPr>
          <a:xfrm>
            <a:off x="5040050" y="2258275"/>
            <a:ext cx="2713800" cy="54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46" name="Google Shape;146;p5"/>
          <p:cNvSpPr txBox="1"/>
          <p:nvPr>
            <p:ph idx="4" type="subTitle"/>
          </p:nvPr>
        </p:nvSpPr>
        <p:spPr>
          <a:xfrm>
            <a:off x="1390200" y="2258275"/>
            <a:ext cx="2713800" cy="54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Font typeface="Bebas Neue"/>
              <a:buNone/>
              <a:defRPr sz="2200">
                <a:latin typeface="Lato Black"/>
                <a:ea typeface="Lato Black"/>
                <a:cs typeface="Lato Black"/>
                <a:sym typeface="Lato Black"/>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grpSp>
        <p:nvGrpSpPr>
          <p:cNvPr id="148" name="Google Shape;148;p6"/>
          <p:cNvGrpSpPr/>
          <p:nvPr/>
        </p:nvGrpSpPr>
        <p:grpSpPr>
          <a:xfrm>
            <a:off x="-2354" y="-24650"/>
            <a:ext cx="9153998" cy="5190575"/>
            <a:chOff x="-2354" y="-24650"/>
            <a:chExt cx="9153998" cy="5190575"/>
          </a:xfrm>
        </p:grpSpPr>
        <p:sp>
          <p:nvSpPr>
            <p:cNvPr id="149" name="Google Shape;149;p6"/>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6"/>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6"/>
          <p:cNvGrpSpPr/>
          <p:nvPr/>
        </p:nvGrpSpPr>
        <p:grpSpPr>
          <a:xfrm>
            <a:off x="-53687" y="-62475"/>
            <a:ext cx="9251375" cy="5262175"/>
            <a:chOff x="-53687" y="-62475"/>
            <a:chExt cx="9251375" cy="5262175"/>
          </a:xfrm>
        </p:grpSpPr>
        <p:grpSp>
          <p:nvGrpSpPr>
            <p:cNvPr id="173" name="Google Shape;173;p6"/>
            <p:cNvGrpSpPr/>
            <p:nvPr/>
          </p:nvGrpSpPr>
          <p:grpSpPr>
            <a:xfrm>
              <a:off x="-53687" y="-62475"/>
              <a:ext cx="9251375" cy="5262175"/>
              <a:chOff x="-53687" y="-62475"/>
              <a:chExt cx="9251375" cy="5262175"/>
            </a:xfrm>
          </p:grpSpPr>
          <p:sp>
            <p:nvSpPr>
              <p:cNvPr id="174" name="Google Shape;174;p6"/>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6"/>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 name="Google Shape;179;p6"/>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4"/>
              </a:buClr>
              <a:buSzPts val="3500"/>
              <a:buFont typeface="Lato"/>
              <a:buNone/>
              <a:defRPr sz="3500">
                <a:solidFill>
                  <a:schemeClr val="accent4"/>
                </a:solidFill>
              </a:defRPr>
            </a:lvl1pPr>
            <a:lvl2pPr lvl="1"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2pPr>
            <a:lvl3pPr lvl="2"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3pPr>
            <a:lvl4pPr lvl="3"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4pPr>
            <a:lvl5pPr lvl="4"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5pPr>
            <a:lvl6pPr lvl="5"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6pPr>
            <a:lvl7pPr lvl="6"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7pPr>
            <a:lvl8pPr lvl="7"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8pPr>
            <a:lvl9pPr lvl="8"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0" name="Shape 180"/>
        <p:cNvGrpSpPr/>
        <p:nvPr/>
      </p:nvGrpSpPr>
      <p:grpSpPr>
        <a:xfrm>
          <a:off x="0" y="0"/>
          <a:ext cx="0" cy="0"/>
          <a:chOff x="0" y="0"/>
          <a:chExt cx="0" cy="0"/>
        </a:xfrm>
      </p:grpSpPr>
      <p:grpSp>
        <p:nvGrpSpPr>
          <p:cNvPr id="181" name="Google Shape;181;p7"/>
          <p:cNvGrpSpPr/>
          <p:nvPr/>
        </p:nvGrpSpPr>
        <p:grpSpPr>
          <a:xfrm>
            <a:off x="-53687" y="-62475"/>
            <a:ext cx="9251375" cy="5262175"/>
            <a:chOff x="-53687" y="-62475"/>
            <a:chExt cx="9251375" cy="5262175"/>
          </a:xfrm>
        </p:grpSpPr>
        <p:grpSp>
          <p:nvGrpSpPr>
            <p:cNvPr id="182" name="Google Shape;182;p7"/>
            <p:cNvGrpSpPr/>
            <p:nvPr/>
          </p:nvGrpSpPr>
          <p:grpSpPr>
            <a:xfrm>
              <a:off x="-2354" y="-24650"/>
              <a:ext cx="9153998" cy="5190575"/>
              <a:chOff x="-2354" y="-24650"/>
              <a:chExt cx="9153998" cy="5190575"/>
            </a:xfrm>
          </p:grpSpPr>
          <p:sp>
            <p:nvSpPr>
              <p:cNvPr id="183" name="Google Shape;183;p7"/>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7"/>
            <p:cNvGrpSpPr/>
            <p:nvPr/>
          </p:nvGrpSpPr>
          <p:grpSpPr>
            <a:xfrm>
              <a:off x="-53687" y="-62475"/>
              <a:ext cx="9251375" cy="5262175"/>
              <a:chOff x="-53687" y="-62475"/>
              <a:chExt cx="9251375" cy="5262175"/>
            </a:xfrm>
          </p:grpSpPr>
          <p:grpSp>
            <p:nvGrpSpPr>
              <p:cNvPr id="207" name="Google Shape;207;p7"/>
              <p:cNvGrpSpPr/>
              <p:nvPr/>
            </p:nvGrpSpPr>
            <p:grpSpPr>
              <a:xfrm>
                <a:off x="-53687" y="-62475"/>
                <a:ext cx="9251375" cy="5262175"/>
                <a:chOff x="-53687" y="-62475"/>
                <a:chExt cx="9251375" cy="5262175"/>
              </a:xfrm>
            </p:grpSpPr>
            <p:sp>
              <p:nvSpPr>
                <p:cNvPr id="208" name="Google Shape;208;p7"/>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2" name="Google Shape;212;p7"/>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13" name="Google Shape;213;p7"/>
          <p:cNvSpPr txBox="1"/>
          <p:nvPr>
            <p:ph idx="1" type="subTitle"/>
          </p:nvPr>
        </p:nvSpPr>
        <p:spPr>
          <a:xfrm>
            <a:off x="2589875" y="1390300"/>
            <a:ext cx="3964200" cy="11730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999999"/>
              </a:buClr>
              <a:buSzPts val="800"/>
              <a:buFont typeface="Open Sans"/>
              <a:buChar char="●"/>
              <a:defRPr sz="1400"/>
            </a:lvl1pPr>
            <a:lvl2pPr lvl="1" rtl="0" algn="ctr">
              <a:lnSpc>
                <a:spcPct val="100000"/>
              </a:lnSpc>
              <a:spcBef>
                <a:spcPts val="0"/>
              </a:spcBef>
              <a:spcAft>
                <a:spcPts val="0"/>
              </a:spcAft>
              <a:buClr>
                <a:srgbClr val="999999"/>
              </a:buClr>
              <a:buSzPts val="800"/>
              <a:buFont typeface="Open Sans"/>
              <a:buChar char="○"/>
              <a:defRPr/>
            </a:lvl2pPr>
            <a:lvl3pPr lvl="2" rtl="0" algn="ctr">
              <a:lnSpc>
                <a:spcPct val="100000"/>
              </a:lnSpc>
              <a:spcBef>
                <a:spcPts val="0"/>
              </a:spcBef>
              <a:spcAft>
                <a:spcPts val="0"/>
              </a:spcAft>
              <a:buClr>
                <a:srgbClr val="999999"/>
              </a:buClr>
              <a:buSzPts val="800"/>
              <a:buFont typeface="Open Sans"/>
              <a:buChar char="■"/>
              <a:defRPr/>
            </a:lvl3pPr>
            <a:lvl4pPr lvl="3" rtl="0" algn="ctr">
              <a:lnSpc>
                <a:spcPct val="100000"/>
              </a:lnSpc>
              <a:spcBef>
                <a:spcPts val="0"/>
              </a:spcBef>
              <a:spcAft>
                <a:spcPts val="0"/>
              </a:spcAft>
              <a:buClr>
                <a:srgbClr val="999999"/>
              </a:buClr>
              <a:buSzPts val="800"/>
              <a:buFont typeface="Open Sans"/>
              <a:buChar char="●"/>
              <a:defRPr/>
            </a:lvl4pPr>
            <a:lvl5pPr lvl="4" rtl="0" algn="ctr">
              <a:lnSpc>
                <a:spcPct val="100000"/>
              </a:lnSpc>
              <a:spcBef>
                <a:spcPts val="0"/>
              </a:spcBef>
              <a:spcAft>
                <a:spcPts val="0"/>
              </a:spcAft>
              <a:buClr>
                <a:srgbClr val="999999"/>
              </a:buClr>
              <a:buSzPts val="1200"/>
              <a:buFont typeface="Open Sans"/>
              <a:buChar char="○"/>
              <a:defRPr/>
            </a:lvl5pPr>
            <a:lvl6pPr lvl="5" rtl="0" algn="ctr">
              <a:lnSpc>
                <a:spcPct val="100000"/>
              </a:lnSpc>
              <a:spcBef>
                <a:spcPts val="0"/>
              </a:spcBef>
              <a:spcAft>
                <a:spcPts val="0"/>
              </a:spcAft>
              <a:buClr>
                <a:srgbClr val="999999"/>
              </a:buClr>
              <a:buSzPts val="1200"/>
              <a:buFont typeface="Open Sans"/>
              <a:buChar char="■"/>
              <a:defRPr/>
            </a:lvl6pPr>
            <a:lvl7pPr lvl="6" rtl="0" algn="ctr">
              <a:lnSpc>
                <a:spcPct val="100000"/>
              </a:lnSpc>
              <a:spcBef>
                <a:spcPts val="0"/>
              </a:spcBef>
              <a:spcAft>
                <a:spcPts val="0"/>
              </a:spcAft>
              <a:buClr>
                <a:srgbClr val="999999"/>
              </a:buClr>
              <a:buSzPts val="700"/>
              <a:buFont typeface="Open Sans"/>
              <a:buChar char="●"/>
              <a:defRPr/>
            </a:lvl7pPr>
            <a:lvl8pPr lvl="7" rtl="0" algn="ctr">
              <a:lnSpc>
                <a:spcPct val="100000"/>
              </a:lnSpc>
              <a:spcBef>
                <a:spcPts val="0"/>
              </a:spcBef>
              <a:spcAft>
                <a:spcPts val="0"/>
              </a:spcAft>
              <a:buClr>
                <a:srgbClr val="999999"/>
              </a:buClr>
              <a:buSzPts val="700"/>
              <a:buFont typeface="Open Sans"/>
              <a:buChar char="○"/>
              <a:defRPr/>
            </a:lvl8pPr>
            <a:lvl9pPr lvl="8" rtl="0" algn="ctr">
              <a:lnSpc>
                <a:spcPct val="100000"/>
              </a:lnSpc>
              <a:spcBef>
                <a:spcPts val="0"/>
              </a:spcBef>
              <a:spcAft>
                <a:spcPts val="0"/>
              </a:spcAft>
              <a:buClr>
                <a:srgbClr val="999999"/>
              </a:buClr>
              <a:buSzPts val="600"/>
              <a:buFont typeface="Open Sans"/>
              <a:buChar char="■"/>
              <a:defRPr/>
            </a:lvl9pPr>
          </a:lstStyle>
          <a:p/>
        </p:txBody>
      </p:sp>
      <p:sp>
        <p:nvSpPr>
          <p:cNvPr id="214" name="Google Shape;214;p7"/>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4"/>
              </a:buClr>
              <a:buSzPts val="3500"/>
              <a:buFont typeface="Lato"/>
              <a:buNone/>
              <a:defRPr sz="3500">
                <a:solidFill>
                  <a:schemeClr val="accent4"/>
                </a:solidFill>
              </a:defRPr>
            </a:lvl1pPr>
            <a:lvl2pPr lvl="1"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2pPr>
            <a:lvl3pPr lvl="2"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3pPr>
            <a:lvl4pPr lvl="3"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4pPr>
            <a:lvl5pPr lvl="4"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5pPr>
            <a:lvl6pPr lvl="5"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6pPr>
            <a:lvl7pPr lvl="6"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7pPr>
            <a:lvl8pPr lvl="7"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8pPr>
            <a:lvl9pPr lvl="8" rtl="0" algn="ctr">
              <a:spcBef>
                <a:spcPts val="0"/>
              </a:spcBef>
              <a:spcAft>
                <a:spcPts val="0"/>
              </a:spcAft>
              <a:buClr>
                <a:schemeClr val="accent4"/>
              </a:buClr>
              <a:buSzPts val="3500"/>
              <a:buFont typeface="Lato"/>
              <a:buNone/>
              <a:defRPr b="1" sz="3500">
                <a:solidFill>
                  <a:schemeClr val="accent4"/>
                </a:solidFill>
                <a:latin typeface="Lato"/>
                <a:ea typeface="Lato"/>
                <a:cs typeface="Lato"/>
                <a:sym typeface="Lato"/>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5" name="Shape 215"/>
        <p:cNvGrpSpPr/>
        <p:nvPr/>
      </p:nvGrpSpPr>
      <p:grpSpPr>
        <a:xfrm>
          <a:off x="0" y="0"/>
          <a:ext cx="0" cy="0"/>
          <a:chOff x="0" y="0"/>
          <a:chExt cx="0" cy="0"/>
        </a:xfrm>
      </p:grpSpPr>
      <p:grpSp>
        <p:nvGrpSpPr>
          <p:cNvPr id="216" name="Google Shape;216;p8"/>
          <p:cNvGrpSpPr/>
          <p:nvPr/>
        </p:nvGrpSpPr>
        <p:grpSpPr>
          <a:xfrm>
            <a:off x="-53687" y="-62475"/>
            <a:ext cx="9251375" cy="5262175"/>
            <a:chOff x="-53687" y="-62475"/>
            <a:chExt cx="9251375" cy="5262175"/>
          </a:xfrm>
        </p:grpSpPr>
        <p:grpSp>
          <p:nvGrpSpPr>
            <p:cNvPr id="217" name="Google Shape;217;p8"/>
            <p:cNvGrpSpPr/>
            <p:nvPr/>
          </p:nvGrpSpPr>
          <p:grpSpPr>
            <a:xfrm>
              <a:off x="-2354" y="-24650"/>
              <a:ext cx="9153998" cy="5190575"/>
              <a:chOff x="-2354" y="-24650"/>
              <a:chExt cx="9153998" cy="5190575"/>
            </a:xfrm>
          </p:grpSpPr>
          <p:sp>
            <p:nvSpPr>
              <p:cNvPr id="218" name="Google Shape;218;p8"/>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8"/>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8"/>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8"/>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8"/>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8"/>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8"/>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8"/>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8"/>
            <p:cNvGrpSpPr/>
            <p:nvPr/>
          </p:nvGrpSpPr>
          <p:grpSpPr>
            <a:xfrm>
              <a:off x="-53687" y="-62475"/>
              <a:ext cx="9251375" cy="5262175"/>
              <a:chOff x="-53687" y="-62475"/>
              <a:chExt cx="9251375" cy="5262175"/>
            </a:xfrm>
          </p:grpSpPr>
          <p:grpSp>
            <p:nvGrpSpPr>
              <p:cNvPr id="242" name="Google Shape;242;p8"/>
              <p:cNvGrpSpPr/>
              <p:nvPr/>
            </p:nvGrpSpPr>
            <p:grpSpPr>
              <a:xfrm>
                <a:off x="-53687" y="-62475"/>
                <a:ext cx="9251375" cy="5262175"/>
                <a:chOff x="-53687" y="-62475"/>
                <a:chExt cx="9251375" cy="5262175"/>
              </a:xfrm>
            </p:grpSpPr>
            <p:sp>
              <p:nvSpPr>
                <p:cNvPr id="243" name="Google Shape;243;p8"/>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8"/>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8"/>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8" name="Google Shape;248;p8"/>
          <p:cNvSpPr txBox="1"/>
          <p:nvPr>
            <p:ph type="title"/>
          </p:nvPr>
        </p:nvSpPr>
        <p:spPr>
          <a:xfrm>
            <a:off x="2125000" y="1506300"/>
            <a:ext cx="4893900" cy="2130900"/>
          </a:xfrm>
          <a:prstGeom prst="rect">
            <a:avLst/>
          </a:prstGeom>
          <a:solidFill>
            <a:schemeClr val="dk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49" name="Shape 249"/>
        <p:cNvGrpSpPr/>
        <p:nvPr/>
      </p:nvGrpSpPr>
      <p:grpSpPr>
        <a:xfrm>
          <a:off x="0" y="0"/>
          <a:ext cx="0" cy="0"/>
          <a:chOff x="0" y="0"/>
          <a:chExt cx="0" cy="0"/>
        </a:xfrm>
      </p:grpSpPr>
      <p:grpSp>
        <p:nvGrpSpPr>
          <p:cNvPr id="250" name="Google Shape;250;p9"/>
          <p:cNvGrpSpPr/>
          <p:nvPr/>
        </p:nvGrpSpPr>
        <p:grpSpPr>
          <a:xfrm>
            <a:off x="-53687" y="-62475"/>
            <a:ext cx="9251375" cy="5262175"/>
            <a:chOff x="-53687" y="-62475"/>
            <a:chExt cx="9251375" cy="5262175"/>
          </a:xfrm>
        </p:grpSpPr>
        <p:grpSp>
          <p:nvGrpSpPr>
            <p:cNvPr id="251" name="Google Shape;251;p9"/>
            <p:cNvGrpSpPr/>
            <p:nvPr/>
          </p:nvGrpSpPr>
          <p:grpSpPr>
            <a:xfrm>
              <a:off x="-2354" y="-24650"/>
              <a:ext cx="9153998" cy="5190575"/>
              <a:chOff x="-2354" y="-24650"/>
              <a:chExt cx="9153998" cy="5190575"/>
            </a:xfrm>
          </p:grpSpPr>
          <p:sp>
            <p:nvSpPr>
              <p:cNvPr id="252" name="Google Shape;252;p9"/>
              <p:cNvSpPr/>
              <p:nvPr/>
            </p:nvSpPr>
            <p:spPr>
              <a:xfrm rot="2346695">
                <a:off x="8557766" y="140410"/>
                <a:ext cx="56449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9"/>
              <p:cNvSpPr/>
              <p:nvPr/>
            </p:nvSpPr>
            <p:spPr>
              <a:xfrm rot="2346570">
                <a:off x="7809824" y="422224"/>
                <a:ext cx="143863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9"/>
              <p:cNvSpPr/>
              <p:nvPr/>
            </p:nvSpPr>
            <p:spPr>
              <a:xfrm rot="2346883">
                <a:off x="7049382" y="679728"/>
                <a:ext cx="227778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rot="2346901">
                <a:off x="6302649" y="947028"/>
                <a:ext cx="31137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rot="2346805">
                <a:off x="5556935" y="1213953"/>
                <a:ext cx="396507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9"/>
              <p:cNvSpPr/>
              <p:nvPr/>
            </p:nvSpPr>
            <p:spPr>
              <a:xfrm rot="2346923">
                <a:off x="4819970" y="1498302"/>
                <a:ext cx="480230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p:nvPr/>
            </p:nvSpPr>
            <p:spPr>
              <a:xfrm rot="2346834">
                <a:off x="4013525" y="1750103"/>
                <a:ext cx="56988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rot="2346878">
                <a:off x="3284119" y="2027653"/>
                <a:ext cx="6504311"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p:nvPr/>
            </p:nvSpPr>
            <p:spPr>
              <a:xfrm rot="2346929">
                <a:off x="2518707" y="2302826"/>
                <a:ext cx="736393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rot="2346971">
                <a:off x="1790232" y="2469225"/>
                <a:ext cx="7882137"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rot="2346899">
                <a:off x="1151820" y="2448253"/>
                <a:ext cx="785571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p:nvPr/>
            </p:nvSpPr>
            <p:spPr>
              <a:xfrm rot="2346833">
                <a:off x="511111" y="2475103"/>
                <a:ext cx="795147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
              <p:cNvSpPr/>
              <p:nvPr/>
            </p:nvSpPr>
            <p:spPr>
              <a:xfrm rot="2346902">
                <a:off x="-92458" y="2478053"/>
                <a:ext cx="791371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9"/>
              <p:cNvSpPr/>
              <p:nvPr/>
            </p:nvSpPr>
            <p:spPr>
              <a:xfrm rot="2346874">
                <a:off x="-655128" y="2487179"/>
                <a:ext cx="780965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p:nvPr/>
            </p:nvSpPr>
            <p:spPr>
              <a:xfrm rot="2346877">
                <a:off x="-703453" y="2687753"/>
                <a:ext cx="7147705"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9"/>
              <p:cNvSpPr/>
              <p:nvPr/>
            </p:nvSpPr>
            <p:spPr>
              <a:xfrm rot="2346857">
                <a:off x="-647163" y="2942053"/>
                <a:ext cx="640877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p:nvPr/>
            </p:nvSpPr>
            <p:spPr>
              <a:xfrm rot="2346921">
                <a:off x="-542625" y="3201753"/>
                <a:ext cx="558645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p:nvPr/>
            </p:nvSpPr>
            <p:spPr>
              <a:xfrm rot="2346877">
                <a:off x="-454095" y="3455202"/>
                <a:ext cx="4780989"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9"/>
              <p:cNvSpPr/>
              <p:nvPr/>
            </p:nvSpPr>
            <p:spPr>
              <a:xfrm rot="2346939">
                <a:off x="-340370" y="3714677"/>
                <a:ext cx="393968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
              <p:cNvSpPr/>
              <p:nvPr/>
            </p:nvSpPr>
            <p:spPr>
              <a:xfrm rot="2347062">
                <a:off x="-270312" y="3973227"/>
                <a:ext cx="3183470"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9"/>
              <p:cNvSpPr/>
              <p:nvPr/>
            </p:nvSpPr>
            <p:spPr>
              <a:xfrm rot="2346903">
                <a:off x="-203268" y="4218077"/>
                <a:ext cx="2399982"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9"/>
              <p:cNvSpPr/>
              <p:nvPr/>
            </p:nvSpPr>
            <p:spPr>
              <a:xfrm rot="2346893">
                <a:off x="-95446" y="4484128"/>
                <a:ext cx="1586838"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9"/>
              <p:cNvSpPr/>
              <p:nvPr/>
            </p:nvSpPr>
            <p:spPr>
              <a:xfrm rot="2346743">
                <a:off x="-23737" y="4717325"/>
                <a:ext cx="765166" cy="204094"/>
              </a:xfrm>
              <a:prstGeom prst="rect">
                <a:avLst/>
              </a:prstGeom>
              <a:solidFill>
                <a:srgbClr val="FFFFFF">
                  <a:alpha val="31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 name="Google Shape;275;p9"/>
            <p:cNvGrpSpPr/>
            <p:nvPr/>
          </p:nvGrpSpPr>
          <p:grpSpPr>
            <a:xfrm>
              <a:off x="-53687" y="-62475"/>
              <a:ext cx="9251375" cy="5262175"/>
              <a:chOff x="-53687" y="-62475"/>
              <a:chExt cx="9251375" cy="5262175"/>
            </a:xfrm>
          </p:grpSpPr>
          <p:grpSp>
            <p:nvGrpSpPr>
              <p:cNvPr id="276" name="Google Shape;276;p9"/>
              <p:cNvGrpSpPr/>
              <p:nvPr/>
            </p:nvGrpSpPr>
            <p:grpSpPr>
              <a:xfrm>
                <a:off x="-53687" y="-62475"/>
                <a:ext cx="9251375" cy="5262175"/>
                <a:chOff x="-53687" y="-62475"/>
                <a:chExt cx="9251375" cy="5262175"/>
              </a:xfrm>
            </p:grpSpPr>
            <p:sp>
              <p:nvSpPr>
                <p:cNvPr id="277" name="Google Shape;277;p9"/>
                <p:cNvSpPr/>
                <p:nvPr/>
              </p:nvSpPr>
              <p:spPr>
                <a:xfrm>
                  <a:off x="-53687"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9"/>
                <p:cNvSpPr/>
                <p:nvPr/>
              </p:nvSpPr>
              <p:spPr>
                <a:xfrm flipH="1">
                  <a:off x="8661888" y="-62475"/>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9"/>
                <p:cNvSpPr/>
                <p:nvPr/>
              </p:nvSpPr>
              <p:spPr>
                <a:xfrm flipH="1" rot="10800000">
                  <a:off x="-52787"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9"/>
                <p:cNvSpPr/>
                <p:nvPr/>
              </p:nvSpPr>
              <p:spPr>
                <a:xfrm rot="10800000">
                  <a:off x="8661888" y="4663900"/>
                  <a:ext cx="535800" cy="535800"/>
                </a:xfrm>
                <a:prstGeom prst="pie">
                  <a:avLst>
                    <a:gd fmla="val 0" name="adj1"/>
                    <a:gd fmla="val 5389672" name="adj2"/>
                  </a:avLst>
                </a:prstGeom>
                <a:solidFill>
                  <a:schemeClr val="lt2"/>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1" name="Google Shape;281;p9"/>
              <p:cNvSpPr/>
              <p:nvPr/>
            </p:nvSpPr>
            <p:spPr>
              <a:xfrm>
                <a:off x="0" y="0"/>
                <a:ext cx="9144000" cy="5143500"/>
              </a:xfrm>
              <a:prstGeom prst="frame">
                <a:avLst>
                  <a:gd fmla="val 4167" name="adj1"/>
                </a:avLst>
              </a:prstGeom>
              <a:solidFill>
                <a:schemeClr val="accent1"/>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2" name="Google Shape;282;p9"/>
          <p:cNvSpPr txBox="1"/>
          <p:nvPr>
            <p:ph type="title"/>
          </p:nvPr>
        </p:nvSpPr>
        <p:spPr>
          <a:xfrm>
            <a:off x="923750" y="1376688"/>
            <a:ext cx="4202400" cy="8448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4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83" name="Google Shape;283;p9"/>
          <p:cNvSpPr txBox="1"/>
          <p:nvPr>
            <p:ph idx="1" type="subTitle"/>
          </p:nvPr>
        </p:nvSpPr>
        <p:spPr>
          <a:xfrm>
            <a:off x="923750" y="2198713"/>
            <a:ext cx="4202400" cy="15681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999999"/>
              </a:buClr>
              <a:buSzPts val="800"/>
              <a:buFont typeface="Open Sans"/>
              <a:buChar char="●"/>
              <a:defRPr sz="1600"/>
            </a:lvl1pPr>
            <a:lvl2pPr lvl="1" rtl="0" algn="ctr">
              <a:lnSpc>
                <a:spcPct val="100000"/>
              </a:lnSpc>
              <a:spcBef>
                <a:spcPts val="0"/>
              </a:spcBef>
              <a:spcAft>
                <a:spcPts val="0"/>
              </a:spcAft>
              <a:buClr>
                <a:srgbClr val="999999"/>
              </a:buClr>
              <a:buSzPts val="800"/>
              <a:buFont typeface="Open Sans"/>
              <a:buChar char="○"/>
              <a:defRPr/>
            </a:lvl2pPr>
            <a:lvl3pPr lvl="2" rtl="0" algn="ctr">
              <a:lnSpc>
                <a:spcPct val="100000"/>
              </a:lnSpc>
              <a:spcBef>
                <a:spcPts val="0"/>
              </a:spcBef>
              <a:spcAft>
                <a:spcPts val="0"/>
              </a:spcAft>
              <a:buClr>
                <a:srgbClr val="999999"/>
              </a:buClr>
              <a:buSzPts val="800"/>
              <a:buFont typeface="Open Sans"/>
              <a:buChar char="■"/>
              <a:defRPr/>
            </a:lvl3pPr>
            <a:lvl4pPr lvl="3" rtl="0" algn="ctr">
              <a:lnSpc>
                <a:spcPct val="100000"/>
              </a:lnSpc>
              <a:spcBef>
                <a:spcPts val="0"/>
              </a:spcBef>
              <a:spcAft>
                <a:spcPts val="0"/>
              </a:spcAft>
              <a:buClr>
                <a:srgbClr val="999999"/>
              </a:buClr>
              <a:buSzPts val="800"/>
              <a:buFont typeface="Open Sans"/>
              <a:buChar char="●"/>
              <a:defRPr/>
            </a:lvl4pPr>
            <a:lvl5pPr lvl="4" rtl="0" algn="ctr">
              <a:lnSpc>
                <a:spcPct val="100000"/>
              </a:lnSpc>
              <a:spcBef>
                <a:spcPts val="0"/>
              </a:spcBef>
              <a:spcAft>
                <a:spcPts val="0"/>
              </a:spcAft>
              <a:buClr>
                <a:srgbClr val="999999"/>
              </a:buClr>
              <a:buSzPts val="1200"/>
              <a:buFont typeface="Open Sans"/>
              <a:buChar char="○"/>
              <a:defRPr/>
            </a:lvl5pPr>
            <a:lvl6pPr lvl="5" rtl="0" algn="ctr">
              <a:lnSpc>
                <a:spcPct val="100000"/>
              </a:lnSpc>
              <a:spcBef>
                <a:spcPts val="0"/>
              </a:spcBef>
              <a:spcAft>
                <a:spcPts val="0"/>
              </a:spcAft>
              <a:buClr>
                <a:srgbClr val="999999"/>
              </a:buClr>
              <a:buSzPts val="1200"/>
              <a:buFont typeface="Open Sans"/>
              <a:buChar char="■"/>
              <a:defRPr/>
            </a:lvl6pPr>
            <a:lvl7pPr lvl="6" rtl="0" algn="ctr">
              <a:lnSpc>
                <a:spcPct val="100000"/>
              </a:lnSpc>
              <a:spcBef>
                <a:spcPts val="0"/>
              </a:spcBef>
              <a:spcAft>
                <a:spcPts val="0"/>
              </a:spcAft>
              <a:buClr>
                <a:srgbClr val="999999"/>
              </a:buClr>
              <a:buSzPts val="700"/>
              <a:buFont typeface="Open Sans"/>
              <a:buChar char="●"/>
              <a:defRPr/>
            </a:lvl7pPr>
            <a:lvl8pPr lvl="7" rtl="0" algn="ctr">
              <a:lnSpc>
                <a:spcPct val="100000"/>
              </a:lnSpc>
              <a:spcBef>
                <a:spcPts val="0"/>
              </a:spcBef>
              <a:spcAft>
                <a:spcPts val="0"/>
              </a:spcAft>
              <a:buClr>
                <a:srgbClr val="999999"/>
              </a:buClr>
              <a:buSzPts val="700"/>
              <a:buFont typeface="Open Sans"/>
              <a:buChar char="○"/>
              <a:defRPr/>
            </a:lvl8pPr>
            <a:lvl9pPr lvl="8" rtl="0" algn="ctr">
              <a:lnSpc>
                <a:spcPct val="100000"/>
              </a:lnSpc>
              <a:spcBef>
                <a:spcPts val="0"/>
              </a:spcBef>
              <a:spcAft>
                <a:spcPts val="0"/>
              </a:spcAft>
              <a:buClr>
                <a:srgbClr val="999999"/>
              </a:buClr>
              <a:buSzPts val="600"/>
              <a:buFont typeface="Open Sans"/>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84" name="Shape 284"/>
        <p:cNvGrpSpPr/>
        <p:nvPr/>
      </p:nvGrpSpPr>
      <p:grpSpPr>
        <a:xfrm>
          <a:off x="0" y="0"/>
          <a:ext cx="0" cy="0"/>
          <a:chOff x="0" y="0"/>
          <a:chExt cx="0" cy="0"/>
        </a:xfrm>
      </p:grpSpPr>
      <p:sp>
        <p:nvSpPr>
          <p:cNvPr id="285" name="Google Shape;285;p10"/>
          <p:cNvSpPr/>
          <p:nvPr>
            <p:ph idx="2" type="pic"/>
          </p:nvPr>
        </p:nvSpPr>
        <p:spPr>
          <a:xfrm>
            <a:off x="-4475" y="-4300"/>
            <a:ext cx="9144000" cy="5143500"/>
          </a:xfrm>
          <a:prstGeom prst="rect">
            <a:avLst/>
          </a:prstGeom>
          <a:noFill/>
          <a:ln>
            <a:noFill/>
          </a:ln>
        </p:spPr>
      </p:sp>
      <p:sp>
        <p:nvSpPr>
          <p:cNvPr id="286" name="Google Shape;286;p10"/>
          <p:cNvSpPr txBox="1"/>
          <p:nvPr>
            <p:ph type="title"/>
          </p:nvPr>
        </p:nvSpPr>
        <p:spPr>
          <a:xfrm>
            <a:off x="720000" y="3729775"/>
            <a:ext cx="7704000" cy="689700"/>
          </a:xfrm>
          <a:prstGeom prst="rect">
            <a:avLst/>
          </a:prstGeom>
          <a:solidFill>
            <a:schemeClr val="dk2"/>
          </a:solidFill>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384825"/>
            <a:ext cx="7717500" cy="633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accent4"/>
              </a:buClr>
              <a:buSzPts val="3500"/>
              <a:buFont typeface="Lato Black"/>
              <a:buNone/>
              <a:defRPr sz="3500">
                <a:solidFill>
                  <a:schemeClr val="accent4"/>
                </a:solidFill>
                <a:latin typeface="Lato Black"/>
                <a:ea typeface="Lato Black"/>
                <a:cs typeface="Lato Black"/>
                <a:sym typeface="Lato Black"/>
              </a:defRPr>
            </a:lvl1pPr>
            <a:lvl2pPr lvl="1" rtl="0" algn="ctr">
              <a:spcBef>
                <a:spcPts val="0"/>
              </a:spcBef>
              <a:spcAft>
                <a:spcPts val="0"/>
              </a:spcAft>
              <a:buClr>
                <a:schemeClr val="accent4"/>
              </a:buClr>
              <a:buSzPts val="3500"/>
              <a:buFont typeface="Lato Black"/>
              <a:buNone/>
              <a:defRPr sz="3500">
                <a:solidFill>
                  <a:schemeClr val="accent4"/>
                </a:solidFill>
                <a:latin typeface="Lato Black"/>
                <a:ea typeface="Lato Black"/>
                <a:cs typeface="Lato Black"/>
                <a:sym typeface="Lato Black"/>
              </a:defRPr>
            </a:lvl2pPr>
            <a:lvl3pPr lvl="2" rtl="0" algn="ctr">
              <a:spcBef>
                <a:spcPts val="0"/>
              </a:spcBef>
              <a:spcAft>
                <a:spcPts val="0"/>
              </a:spcAft>
              <a:buClr>
                <a:schemeClr val="accent4"/>
              </a:buClr>
              <a:buSzPts val="3500"/>
              <a:buFont typeface="Lato Black"/>
              <a:buNone/>
              <a:defRPr sz="3500">
                <a:solidFill>
                  <a:schemeClr val="accent4"/>
                </a:solidFill>
                <a:latin typeface="Lato Black"/>
                <a:ea typeface="Lato Black"/>
                <a:cs typeface="Lato Black"/>
                <a:sym typeface="Lato Black"/>
              </a:defRPr>
            </a:lvl3pPr>
            <a:lvl4pPr lvl="3" rtl="0" algn="ctr">
              <a:spcBef>
                <a:spcPts val="0"/>
              </a:spcBef>
              <a:spcAft>
                <a:spcPts val="0"/>
              </a:spcAft>
              <a:buClr>
                <a:schemeClr val="accent4"/>
              </a:buClr>
              <a:buSzPts val="3500"/>
              <a:buFont typeface="Lato Black"/>
              <a:buNone/>
              <a:defRPr sz="3500">
                <a:solidFill>
                  <a:schemeClr val="accent4"/>
                </a:solidFill>
                <a:latin typeface="Lato Black"/>
                <a:ea typeface="Lato Black"/>
                <a:cs typeface="Lato Black"/>
                <a:sym typeface="Lato Black"/>
              </a:defRPr>
            </a:lvl4pPr>
            <a:lvl5pPr lvl="4" rtl="0" algn="ctr">
              <a:spcBef>
                <a:spcPts val="0"/>
              </a:spcBef>
              <a:spcAft>
                <a:spcPts val="0"/>
              </a:spcAft>
              <a:buClr>
                <a:schemeClr val="accent4"/>
              </a:buClr>
              <a:buSzPts val="3500"/>
              <a:buFont typeface="Lato Black"/>
              <a:buNone/>
              <a:defRPr sz="3500">
                <a:solidFill>
                  <a:schemeClr val="accent4"/>
                </a:solidFill>
                <a:latin typeface="Lato Black"/>
                <a:ea typeface="Lato Black"/>
                <a:cs typeface="Lato Black"/>
                <a:sym typeface="Lato Black"/>
              </a:defRPr>
            </a:lvl5pPr>
            <a:lvl6pPr lvl="5" rtl="0" algn="ctr">
              <a:spcBef>
                <a:spcPts val="0"/>
              </a:spcBef>
              <a:spcAft>
                <a:spcPts val="0"/>
              </a:spcAft>
              <a:buClr>
                <a:schemeClr val="accent4"/>
              </a:buClr>
              <a:buSzPts val="3500"/>
              <a:buFont typeface="Lato Black"/>
              <a:buNone/>
              <a:defRPr sz="3500">
                <a:solidFill>
                  <a:schemeClr val="accent4"/>
                </a:solidFill>
                <a:latin typeface="Lato Black"/>
                <a:ea typeface="Lato Black"/>
                <a:cs typeface="Lato Black"/>
                <a:sym typeface="Lato Black"/>
              </a:defRPr>
            </a:lvl6pPr>
            <a:lvl7pPr lvl="6" rtl="0" algn="ctr">
              <a:spcBef>
                <a:spcPts val="0"/>
              </a:spcBef>
              <a:spcAft>
                <a:spcPts val="0"/>
              </a:spcAft>
              <a:buClr>
                <a:schemeClr val="accent4"/>
              </a:buClr>
              <a:buSzPts val="3500"/>
              <a:buFont typeface="Lato Black"/>
              <a:buNone/>
              <a:defRPr sz="3500">
                <a:solidFill>
                  <a:schemeClr val="accent4"/>
                </a:solidFill>
                <a:latin typeface="Lato Black"/>
                <a:ea typeface="Lato Black"/>
                <a:cs typeface="Lato Black"/>
                <a:sym typeface="Lato Black"/>
              </a:defRPr>
            </a:lvl7pPr>
            <a:lvl8pPr lvl="7" rtl="0" algn="ctr">
              <a:spcBef>
                <a:spcPts val="0"/>
              </a:spcBef>
              <a:spcAft>
                <a:spcPts val="0"/>
              </a:spcAft>
              <a:buClr>
                <a:schemeClr val="accent4"/>
              </a:buClr>
              <a:buSzPts val="3500"/>
              <a:buFont typeface="Lato Black"/>
              <a:buNone/>
              <a:defRPr sz="3500">
                <a:solidFill>
                  <a:schemeClr val="accent4"/>
                </a:solidFill>
                <a:latin typeface="Lato Black"/>
                <a:ea typeface="Lato Black"/>
                <a:cs typeface="Lato Black"/>
                <a:sym typeface="Lato Black"/>
              </a:defRPr>
            </a:lvl8pPr>
            <a:lvl9pPr lvl="8" rtl="0" algn="ctr">
              <a:spcBef>
                <a:spcPts val="0"/>
              </a:spcBef>
              <a:spcAft>
                <a:spcPts val="0"/>
              </a:spcAft>
              <a:buClr>
                <a:schemeClr val="accent4"/>
              </a:buClr>
              <a:buSzPts val="3500"/>
              <a:buFont typeface="Lato Black"/>
              <a:buNone/>
              <a:defRPr sz="3500">
                <a:solidFill>
                  <a:schemeClr val="accent4"/>
                </a:solidFill>
                <a:latin typeface="Lato Black"/>
                <a:ea typeface="Lato Black"/>
                <a:cs typeface="Lato Black"/>
                <a:sym typeface="Lato Black"/>
              </a:defRPr>
            </a:lvl9pPr>
          </a:lstStyle>
          <a:p/>
        </p:txBody>
      </p:sp>
      <p:sp>
        <p:nvSpPr>
          <p:cNvPr id="7" name="Google Shape;7;p1"/>
          <p:cNvSpPr txBox="1"/>
          <p:nvPr>
            <p:ph idx="1" type="body"/>
          </p:nvPr>
        </p:nvSpPr>
        <p:spPr>
          <a:xfrm>
            <a:off x="713225" y="1152475"/>
            <a:ext cx="76818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4"/>
              </a:buClr>
              <a:buSzPts val="1300"/>
              <a:buFont typeface="Raleway"/>
              <a:buChar char="●"/>
              <a:defRPr sz="1300">
                <a:solidFill>
                  <a:schemeClr val="accent4"/>
                </a:solidFill>
                <a:latin typeface="Raleway"/>
                <a:ea typeface="Raleway"/>
                <a:cs typeface="Raleway"/>
                <a:sym typeface="Raleway"/>
              </a:defRPr>
            </a:lvl1pPr>
            <a:lvl2pPr indent="-311150" lvl="1" marL="914400">
              <a:lnSpc>
                <a:spcPct val="115000"/>
              </a:lnSpc>
              <a:spcBef>
                <a:spcPts val="0"/>
              </a:spcBef>
              <a:spcAft>
                <a:spcPts val="0"/>
              </a:spcAft>
              <a:buClr>
                <a:schemeClr val="accent4"/>
              </a:buClr>
              <a:buSzPts val="1300"/>
              <a:buFont typeface="Raleway"/>
              <a:buChar char="○"/>
              <a:defRPr sz="1300">
                <a:solidFill>
                  <a:schemeClr val="accent4"/>
                </a:solidFill>
                <a:latin typeface="Raleway"/>
                <a:ea typeface="Raleway"/>
                <a:cs typeface="Raleway"/>
                <a:sym typeface="Raleway"/>
              </a:defRPr>
            </a:lvl2pPr>
            <a:lvl3pPr indent="-311150" lvl="2" marL="1371600">
              <a:lnSpc>
                <a:spcPct val="115000"/>
              </a:lnSpc>
              <a:spcBef>
                <a:spcPts val="0"/>
              </a:spcBef>
              <a:spcAft>
                <a:spcPts val="0"/>
              </a:spcAft>
              <a:buClr>
                <a:schemeClr val="accent4"/>
              </a:buClr>
              <a:buSzPts val="1300"/>
              <a:buFont typeface="Raleway"/>
              <a:buChar char="■"/>
              <a:defRPr sz="1300">
                <a:solidFill>
                  <a:schemeClr val="accent4"/>
                </a:solidFill>
                <a:latin typeface="Raleway"/>
                <a:ea typeface="Raleway"/>
                <a:cs typeface="Raleway"/>
                <a:sym typeface="Raleway"/>
              </a:defRPr>
            </a:lvl3pPr>
            <a:lvl4pPr indent="-311150" lvl="3" marL="1828800">
              <a:lnSpc>
                <a:spcPct val="115000"/>
              </a:lnSpc>
              <a:spcBef>
                <a:spcPts val="0"/>
              </a:spcBef>
              <a:spcAft>
                <a:spcPts val="0"/>
              </a:spcAft>
              <a:buClr>
                <a:schemeClr val="accent4"/>
              </a:buClr>
              <a:buSzPts val="1300"/>
              <a:buFont typeface="Raleway"/>
              <a:buChar char="●"/>
              <a:defRPr sz="1300">
                <a:solidFill>
                  <a:schemeClr val="accent4"/>
                </a:solidFill>
                <a:latin typeface="Raleway"/>
                <a:ea typeface="Raleway"/>
                <a:cs typeface="Raleway"/>
                <a:sym typeface="Raleway"/>
              </a:defRPr>
            </a:lvl4pPr>
            <a:lvl5pPr indent="-311150" lvl="4" marL="2286000">
              <a:lnSpc>
                <a:spcPct val="115000"/>
              </a:lnSpc>
              <a:spcBef>
                <a:spcPts val="0"/>
              </a:spcBef>
              <a:spcAft>
                <a:spcPts val="0"/>
              </a:spcAft>
              <a:buClr>
                <a:schemeClr val="accent4"/>
              </a:buClr>
              <a:buSzPts val="1300"/>
              <a:buFont typeface="Raleway"/>
              <a:buChar char="○"/>
              <a:defRPr sz="1300">
                <a:solidFill>
                  <a:schemeClr val="accent4"/>
                </a:solidFill>
                <a:latin typeface="Raleway"/>
                <a:ea typeface="Raleway"/>
                <a:cs typeface="Raleway"/>
                <a:sym typeface="Raleway"/>
              </a:defRPr>
            </a:lvl5pPr>
            <a:lvl6pPr indent="-311150" lvl="5" marL="2743200">
              <a:lnSpc>
                <a:spcPct val="115000"/>
              </a:lnSpc>
              <a:spcBef>
                <a:spcPts val="0"/>
              </a:spcBef>
              <a:spcAft>
                <a:spcPts val="0"/>
              </a:spcAft>
              <a:buClr>
                <a:schemeClr val="accent4"/>
              </a:buClr>
              <a:buSzPts val="1300"/>
              <a:buFont typeface="Raleway"/>
              <a:buChar char="■"/>
              <a:defRPr sz="1300">
                <a:solidFill>
                  <a:schemeClr val="accent4"/>
                </a:solidFill>
                <a:latin typeface="Raleway"/>
                <a:ea typeface="Raleway"/>
                <a:cs typeface="Raleway"/>
                <a:sym typeface="Raleway"/>
              </a:defRPr>
            </a:lvl6pPr>
            <a:lvl7pPr indent="-311150" lvl="6" marL="3200400">
              <a:lnSpc>
                <a:spcPct val="115000"/>
              </a:lnSpc>
              <a:spcBef>
                <a:spcPts val="0"/>
              </a:spcBef>
              <a:spcAft>
                <a:spcPts val="0"/>
              </a:spcAft>
              <a:buClr>
                <a:schemeClr val="accent4"/>
              </a:buClr>
              <a:buSzPts val="1300"/>
              <a:buFont typeface="Raleway"/>
              <a:buChar char="●"/>
              <a:defRPr sz="1300">
                <a:solidFill>
                  <a:schemeClr val="accent4"/>
                </a:solidFill>
                <a:latin typeface="Raleway"/>
                <a:ea typeface="Raleway"/>
                <a:cs typeface="Raleway"/>
                <a:sym typeface="Raleway"/>
              </a:defRPr>
            </a:lvl7pPr>
            <a:lvl8pPr indent="-311150" lvl="7" marL="3657600">
              <a:lnSpc>
                <a:spcPct val="115000"/>
              </a:lnSpc>
              <a:spcBef>
                <a:spcPts val="0"/>
              </a:spcBef>
              <a:spcAft>
                <a:spcPts val="0"/>
              </a:spcAft>
              <a:buClr>
                <a:schemeClr val="accent4"/>
              </a:buClr>
              <a:buSzPts val="1300"/>
              <a:buFont typeface="Raleway"/>
              <a:buChar char="○"/>
              <a:defRPr sz="1300">
                <a:solidFill>
                  <a:schemeClr val="accent4"/>
                </a:solidFill>
                <a:latin typeface="Raleway"/>
                <a:ea typeface="Raleway"/>
                <a:cs typeface="Raleway"/>
                <a:sym typeface="Raleway"/>
              </a:defRPr>
            </a:lvl8pPr>
            <a:lvl9pPr indent="-311150" lvl="8" marL="4114800">
              <a:lnSpc>
                <a:spcPct val="115000"/>
              </a:lnSpc>
              <a:spcBef>
                <a:spcPts val="0"/>
              </a:spcBef>
              <a:spcAft>
                <a:spcPts val="0"/>
              </a:spcAft>
              <a:buClr>
                <a:schemeClr val="accent4"/>
              </a:buClr>
              <a:buSzPts val="1300"/>
              <a:buFont typeface="Raleway"/>
              <a:buChar char="■"/>
              <a:defRPr sz="1300">
                <a:solidFill>
                  <a:schemeClr val="accent4"/>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5011"/>
        </a:solidFill>
      </p:bgPr>
    </p:bg>
    <p:spTree>
      <p:nvGrpSpPr>
        <p:cNvPr id="929" name="Shape 929"/>
        <p:cNvGrpSpPr/>
        <p:nvPr/>
      </p:nvGrpSpPr>
      <p:grpSpPr>
        <a:xfrm>
          <a:off x="0" y="0"/>
          <a:ext cx="0" cy="0"/>
          <a:chOff x="0" y="0"/>
          <a:chExt cx="0" cy="0"/>
        </a:xfrm>
      </p:grpSpPr>
      <p:sp>
        <p:nvSpPr>
          <p:cNvPr id="930" name="Google Shape;930;p26"/>
          <p:cNvSpPr txBox="1"/>
          <p:nvPr>
            <p:ph type="ctrTitle"/>
          </p:nvPr>
        </p:nvSpPr>
        <p:spPr>
          <a:xfrm>
            <a:off x="2540225" y="1277950"/>
            <a:ext cx="5890500" cy="1876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Can AI Top Cy??</a:t>
            </a:r>
            <a:endParaRPr b="1">
              <a:latin typeface="Lato"/>
              <a:ea typeface="Lato"/>
              <a:cs typeface="Lato"/>
              <a:sym typeface="Lato"/>
            </a:endParaRPr>
          </a:p>
        </p:txBody>
      </p:sp>
      <p:sp>
        <p:nvSpPr>
          <p:cNvPr id="931" name="Google Shape;931;p26"/>
          <p:cNvSpPr txBox="1"/>
          <p:nvPr>
            <p:ph idx="1" type="subTitle"/>
          </p:nvPr>
        </p:nvSpPr>
        <p:spPr>
          <a:xfrm>
            <a:off x="4229525" y="2723860"/>
            <a:ext cx="4201200" cy="419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The Hall/Bryan Family</a:t>
            </a:r>
            <a:endParaRPr/>
          </a:p>
        </p:txBody>
      </p:sp>
      <p:grpSp>
        <p:nvGrpSpPr>
          <p:cNvPr id="932" name="Google Shape;932;p26"/>
          <p:cNvGrpSpPr/>
          <p:nvPr/>
        </p:nvGrpSpPr>
        <p:grpSpPr>
          <a:xfrm>
            <a:off x="713226" y="876715"/>
            <a:ext cx="1546924" cy="1605448"/>
            <a:chOff x="6721743" y="2099567"/>
            <a:chExt cx="902733" cy="936886"/>
          </a:xfrm>
        </p:grpSpPr>
        <p:sp>
          <p:nvSpPr>
            <p:cNvPr id="933" name="Google Shape;933;p26"/>
            <p:cNvSpPr/>
            <p:nvPr/>
          </p:nvSpPr>
          <p:spPr>
            <a:xfrm>
              <a:off x="6721743" y="2682628"/>
              <a:ext cx="671424" cy="353824"/>
            </a:xfrm>
            <a:custGeom>
              <a:rect b="b" l="l" r="r" t="t"/>
              <a:pathLst>
                <a:path extrusionOk="0" h="5294" w="10046">
                  <a:moveTo>
                    <a:pt x="5023" y="1"/>
                  </a:moveTo>
                  <a:cubicBezTo>
                    <a:pt x="3853" y="1"/>
                    <a:pt x="2683" y="260"/>
                    <a:pt x="1789" y="779"/>
                  </a:cubicBezTo>
                  <a:cubicBezTo>
                    <a:pt x="1" y="1817"/>
                    <a:pt x="1" y="3494"/>
                    <a:pt x="1789" y="4532"/>
                  </a:cubicBezTo>
                  <a:cubicBezTo>
                    <a:pt x="2683" y="5040"/>
                    <a:pt x="3853" y="5294"/>
                    <a:pt x="5023" y="5294"/>
                  </a:cubicBezTo>
                  <a:cubicBezTo>
                    <a:pt x="6193" y="5294"/>
                    <a:pt x="7363" y="5040"/>
                    <a:pt x="8257" y="4532"/>
                  </a:cubicBezTo>
                  <a:cubicBezTo>
                    <a:pt x="10045" y="3494"/>
                    <a:pt x="10045" y="1817"/>
                    <a:pt x="8257" y="779"/>
                  </a:cubicBezTo>
                  <a:cubicBezTo>
                    <a:pt x="7363" y="260"/>
                    <a:pt x="6193" y="1"/>
                    <a:pt x="50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6"/>
            <p:cNvSpPr/>
            <p:nvPr/>
          </p:nvSpPr>
          <p:spPr>
            <a:xfrm>
              <a:off x="7233761" y="2349593"/>
              <a:ext cx="91497" cy="83410"/>
            </a:xfrm>
            <a:custGeom>
              <a:rect b="b" l="l" r="r" t="t"/>
              <a:pathLst>
                <a:path extrusionOk="0" h="1248" w="1369">
                  <a:moveTo>
                    <a:pt x="331" y="0"/>
                  </a:moveTo>
                  <a:lnTo>
                    <a:pt x="0" y="552"/>
                  </a:lnTo>
                  <a:lnTo>
                    <a:pt x="331" y="1192"/>
                  </a:lnTo>
                  <a:cubicBezTo>
                    <a:pt x="417" y="1230"/>
                    <a:pt x="508" y="1248"/>
                    <a:pt x="599" y="1248"/>
                  </a:cubicBezTo>
                  <a:cubicBezTo>
                    <a:pt x="880" y="1248"/>
                    <a:pt x="1153" y="1074"/>
                    <a:pt x="1236" y="773"/>
                  </a:cubicBezTo>
                  <a:cubicBezTo>
                    <a:pt x="1369" y="530"/>
                    <a:pt x="1325" y="221"/>
                    <a:pt x="1148" y="0"/>
                  </a:cubicBezTo>
                  <a:close/>
                </a:path>
              </a:pathLst>
            </a:custGeom>
            <a:solidFill>
              <a:srgbClr val="9C25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6"/>
            <p:cNvSpPr/>
            <p:nvPr/>
          </p:nvSpPr>
          <p:spPr>
            <a:xfrm>
              <a:off x="7244053" y="2336293"/>
              <a:ext cx="259788" cy="134539"/>
            </a:xfrm>
            <a:custGeom>
              <a:rect b="b" l="l" r="r" t="t"/>
              <a:pathLst>
                <a:path extrusionOk="0" h="2013" w="3887">
                  <a:moveTo>
                    <a:pt x="310" y="1"/>
                  </a:moveTo>
                  <a:lnTo>
                    <a:pt x="1" y="354"/>
                  </a:lnTo>
                  <a:lnTo>
                    <a:pt x="221" y="1060"/>
                  </a:lnTo>
                  <a:cubicBezTo>
                    <a:pt x="221" y="1060"/>
                    <a:pt x="994" y="1568"/>
                    <a:pt x="1082" y="1656"/>
                  </a:cubicBezTo>
                  <a:cubicBezTo>
                    <a:pt x="1332" y="1935"/>
                    <a:pt x="1928" y="2012"/>
                    <a:pt x="2506" y="2012"/>
                  </a:cubicBezTo>
                  <a:cubicBezTo>
                    <a:pt x="3209" y="2012"/>
                    <a:pt x="3886" y="1899"/>
                    <a:pt x="3886" y="1899"/>
                  </a:cubicBezTo>
                  <a:cubicBezTo>
                    <a:pt x="3886" y="1899"/>
                    <a:pt x="3886" y="1237"/>
                    <a:pt x="3776" y="1237"/>
                  </a:cubicBezTo>
                  <a:cubicBezTo>
                    <a:pt x="3724" y="1242"/>
                    <a:pt x="3671" y="1245"/>
                    <a:pt x="3617" y="1245"/>
                  </a:cubicBezTo>
                  <a:cubicBezTo>
                    <a:pt x="3010" y="1245"/>
                    <a:pt x="2304" y="928"/>
                    <a:pt x="1634" y="928"/>
                  </a:cubicBezTo>
                  <a:cubicBezTo>
                    <a:pt x="1502" y="795"/>
                    <a:pt x="994" y="199"/>
                    <a:pt x="994" y="199"/>
                  </a:cubicBezTo>
                  <a:lnTo>
                    <a:pt x="310" y="1"/>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6"/>
            <p:cNvSpPr/>
            <p:nvPr/>
          </p:nvSpPr>
          <p:spPr>
            <a:xfrm>
              <a:off x="7154094" y="2243327"/>
              <a:ext cx="156461" cy="186002"/>
            </a:xfrm>
            <a:custGeom>
              <a:rect b="b" l="l" r="r" t="t"/>
              <a:pathLst>
                <a:path extrusionOk="0" h="2783" w="2341">
                  <a:moveTo>
                    <a:pt x="971" y="1"/>
                  </a:moveTo>
                  <a:lnTo>
                    <a:pt x="0" y="200"/>
                  </a:lnTo>
                  <a:lnTo>
                    <a:pt x="243" y="1546"/>
                  </a:lnTo>
                  <a:lnTo>
                    <a:pt x="1501" y="2782"/>
                  </a:lnTo>
                  <a:cubicBezTo>
                    <a:pt x="1501" y="2782"/>
                    <a:pt x="1634" y="1723"/>
                    <a:pt x="2340" y="1590"/>
                  </a:cubicBezTo>
                  <a:cubicBezTo>
                    <a:pt x="2141" y="1436"/>
                    <a:pt x="971" y="1"/>
                    <a:pt x="9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6"/>
            <p:cNvSpPr/>
            <p:nvPr/>
          </p:nvSpPr>
          <p:spPr>
            <a:xfrm>
              <a:off x="7239642" y="2334823"/>
              <a:ext cx="59082" cy="84145"/>
            </a:xfrm>
            <a:custGeom>
              <a:rect b="b" l="l" r="r" t="t"/>
              <a:pathLst>
                <a:path extrusionOk="0" h="1259" w="884">
                  <a:moveTo>
                    <a:pt x="817" y="1"/>
                  </a:moveTo>
                  <a:cubicBezTo>
                    <a:pt x="685" y="23"/>
                    <a:pt x="111" y="243"/>
                    <a:pt x="1" y="1193"/>
                  </a:cubicBezTo>
                  <a:cubicBezTo>
                    <a:pt x="1" y="1193"/>
                    <a:pt x="67" y="1259"/>
                    <a:pt x="67" y="1259"/>
                  </a:cubicBezTo>
                  <a:cubicBezTo>
                    <a:pt x="177" y="243"/>
                    <a:pt x="884" y="67"/>
                    <a:pt x="884" y="67"/>
                  </a:cubicBezTo>
                  <a:lnTo>
                    <a:pt x="81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6"/>
            <p:cNvSpPr/>
            <p:nvPr/>
          </p:nvSpPr>
          <p:spPr>
            <a:xfrm>
              <a:off x="7111253" y="2736162"/>
              <a:ext cx="219954" cy="76994"/>
            </a:xfrm>
            <a:custGeom>
              <a:rect b="b" l="l" r="r" t="t"/>
              <a:pathLst>
                <a:path extrusionOk="0" h="1152" w="3291">
                  <a:moveTo>
                    <a:pt x="1171" y="0"/>
                  </a:moveTo>
                  <a:lnTo>
                    <a:pt x="442" y="22"/>
                  </a:lnTo>
                  <a:cubicBezTo>
                    <a:pt x="376" y="22"/>
                    <a:pt x="332" y="66"/>
                    <a:pt x="288" y="111"/>
                  </a:cubicBezTo>
                  <a:cubicBezTo>
                    <a:pt x="1" y="464"/>
                    <a:pt x="67" y="949"/>
                    <a:pt x="420" y="1038"/>
                  </a:cubicBezTo>
                  <a:cubicBezTo>
                    <a:pt x="553" y="1074"/>
                    <a:pt x="664" y="1087"/>
                    <a:pt x="760" y="1087"/>
                  </a:cubicBezTo>
                  <a:cubicBezTo>
                    <a:pt x="1016" y="1087"/>
                    <a:pt x="1165" y="994"/>
                    <a:pt x="1325" y="994"/>
                  </a:cubicBezTo>
                  <a:cubicBezTo>
                    <a:pt x="1568" y="994"/>
                    <a:pt x="1877" y="1104"/>
                    <a:pt x="2164" y="1126"/>
                  </a:cubicBezTo>
                  <a:cubicBezTo>
                    <a:pt x="2297" y="1136"/>
                    <a:pt x="2496" y="1151"/>
                    <a:pt x="2682" y="1151"/>
                  </a:cubicBezTo>
                  <a:cubicBezTo>
                    <a:pt x="2899" y="1151"/>
                    <a:pt x="3098" y="1131"/>
                    <a:pt x="3158" y="1060"/>
                  </a:cubicBezTo>
                  <a:cubicBezTo>
                    <a:pt x="3290" y="905"/>
                    <a:pt x="3136" y="596"/>
                    <a:pt x="2937" y="508"/>
                  </a:cubicBezTo>
                  <a:cubicBezTo>
                    <a:pt x="2805" y="464"/>
                    <a:pt x="2650" y="420"/>
                    <a:pt x="2518" y="420"/>
                  </a:cubicBezTo>
                  <a:lnTo>
                    <a:pt x="11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6"/>
            <p:cNvSpPr/>
            <p:nvPr/>
          </p:nvSpPr>
          <p:spPr>
            <a:xfrm>
              <a:off x="7136450" y="2712503"/>
              <a:ext cx="92901" cy="56208"/>
            </a:xfrm>
            <a:custGeom>
              <a:rect b="b" l="l" r="r" t="t"/>
              <a:pathLst>
                <a:path extrusionOk="0" h="841" w="1390">
                  <a:moveTo>
                    <a:pt x="551" y="1"/>
                  </a:moveTo>
                  <a:cubicBezTo>
                    <a:pt x="374" y="89"/>
                    <a:pt x="220" y="222"/>
                    <a:pt x="65" y="376"/>
                  </a:cubicBezTo>
                  <a:cubicBezTo>
                    <a:pt x="1" y="441"/>
                    <a:pt x="104" y="841"/>
                    <a:pt x="579" y="841"/>
                  </a:cubicBezTo>
                  <a:cubicBezTo>
                    <a:pt x="592" y="841"/>
                    <a:pt x="604" y="840"/>
                    <a:pt x="617" y="840"/>
                  </a:cubicBezTo>
                  <a:cubicBezTo>
                    <a:pt x="904" y="840"/>
                    <a:pt x="1169" y="752"/>
                    <a:pt x="1390" y="597"/>
                  </a:cubicBezTo>
                  <a:lnTo>
                    <a:pt x="55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6"/>
            <p:cNvSpPr/>
            <p:nvPr/>
          </p:nvSpPr>
          <p:spPr>
            <a:xfrm>
              <a:off x="7168798" y="2632837"/>
              <a:ext cx="215476" cy="122241"/>
            </a:xfrm>
            <a:custGeom>
              <a:rect b="b" l="l" r="r" t="t"/>
              <a:pathLst>
                <a:path extrusionOk="0" h="1829" w="3224">
                  <a:moveTo>
                    <a:pt x="1855" y="1"/>
                  </a:moveTo>
                  <a:lnTo>
                    <a:pt x="1061" y="553"/>
                  </a:lnTo>
                  <a:cubicBezTo>
                    <a:pt x="1038" y="619"/>
                    <a:pt x="972" y="641"/>
                    <a:pt x="906" y="641"/>
                  </a:cubicBezTo>
                  <a:cubicBezTo>
                    <a:pt x="840" y="641"/>
                    <a:pt x="774" y="707"/>
                    <a:pt x="751" y="774"/>
                  </a:cubicBezTo>
                  <a:lnTo>
                    <a:pt x="619" y="928"/>
                  </a:lnTo>
                  <a:lnTo>
                    <a:pt x="487" y="928"/>
                  </a:lnTo>
                  <a:cubicBezTo>
                    <a:pt x="310" y="972"/>
                    <a:pt x="177" y="1061"/>
                    <a:pt x="67" y="1193"/>
                  </a:cubicBezTo>
                  <a:cubicBezTo>
                    <a:pt x="45" y="1215"/>
                    <a:pt x="1" y="1502"/>
                    <a:pt x="376" y="1701"/>
                  </a:cubicBezTo>
                  <a:cubicBezTo>
                    <a:pt x="547" y="1801"/>
                    <a:pt x="672" y="1828"/>
                    <a:pt x="757" y="1828"/>
                  </a:cubicBezTo>
                  <a:cubicBezTo>
                    <a:pt x="860" y="1828"/>
                    <a:pt x="906" y="1789"/>
                    <a:pt x="906" y="1789"/>
                  </a:cubicBezTo>
                  <a:lnTo>
                    <a:pt x="1325" y="1458"/>
                  </a:lnTo>
                  <a:lnTo>
                    <a:pt x="3047" y="818"/>
                  </a:lnTo>
                  <a:lnTo>
                    <a:pt x="3224" y="442"/>
                  </a:lnTo>
                  <a:lnTo>
                    <a:pt x="1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6"/>
            <p:cNvSpPr/>
            <p:nvPr/>
          </p:nvSpPr>
          <p:spPr>
            <a:xfrm>
              <a:off x="7202750" y="2675677"/>
              <a:ext cx="113686" cy="75256"/>
            </a:xfrm>
            <a:custGeom>
              <a:rect b="b" l="l" r="r" t="t"/>
              <a:pathLst>
                <a:path extrusionOk="0" h="1126" w="1701">
                  <a:moveTo>
                    <a:pt x="1656" y="0"/>
                  </a:moveTo>
                  <a:cubicBezTo>
                    <a:pt x="1347" y="265"/>
                    <a:pt x="1016" y="486"/>
                    <a:pt x="663" y="684"/>
                  </a:cubicBezTo>
                  <a:cubicBezTo>
                    <a:pt x="420" y="817"/>
                    <a:pt x="199" y="949"/>
                    <a:pt x="1" y="1126"/>
                  </a:cubicBezTo>
                  <a:lnTo>
                    <a:pt x="45" y="1126"/>
                  </a:lnTo>
                  <a:cubicBezTo>
                    <a:pt x="199" y="993"/>
                    <a:pt x="420" y="883"/>
                    <a:pt x="663" y="729"/>
                  </a:cubicBezTo>
                  <a:cubicBezTo>
                    <a:pt x="1038" y="530"/>
                    <a:pt x="1369" y="287"/>
                    <a:pt x="1700" y="22"/>
                  </a:cubicBezTo>
                  <a:lnTo>
                    <a:pt x="1656" y="0"/>
                  </a:lnTo>
                  <a:close/>
                </a:path>
              </a:pathLst>
            </a:custGeom>
            <a:solidFill>
              <a:srgbClr val="E31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6"/>
            <p:cNvSpPr/>
            <p:nvPr/>
          </p:nvSpPr>
          <p:spPr>
            <a:xfrm>
              <a:off x="7171805" y="2669729"/>
              <a:ext cx="92967" cy="54671"/>
            </a:xfrm>
            <a:custGeom>
              <a:rect b="b" l="l" r="r" t="t"/>
              <a:pathLst>
                <a:path extrusionOk="0" h="818" w="1391">
                  <a:moveTo>
                    <a:pt x="1347" y="1"/>
                  </a:moveTo>
                  <a:cubicBezTo>
                    <a:pt x="1104" y="155"/>
                    <a:pt x="861" y="288"/>
                    <a:pt x="596" y="398"/>
                  </a:cubicBezTo>
                  <a:cubicBezTo>
                    <a:pt x="375" y="464"/>
                    <a:pt x="177" y="597"/>
                    <a:pt x="0" y="751"/>
                  </a:cubicBezTo>
                  <a:cubicBezTo>
                    <a:pt x="22" y="773"/>
                    <a:pt x="22" y="796"/>
                    <a:pt x="22" y="818"/>
                  </a:cubicBezTo>
                  <a:cubicBezTo>
                    <a:pt x="66" y="707"/>
                    <a:pt x="331" y="575"/>
                    <a:pt x="618" y="442"/>
                  </a:cubicBezTo>
                  <a:cubicBezTo>
                    <a:pt x="883" y="310"/>
                    <a:pt x="1148" y="177"/>
                    <a:pt x="1391" y="23"/>
                  </a:cubicBezTo>
                  <a:lnTo>
                    <a:pt x="13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6"/>
            <p:cNvSpPr/>
            <p:nvPr/>
          </p:nvSpPr>
          <p:spPr>
            <a:xfrm>
              <a:off x="7182098" y="2672670"/>
              <a:ext cx="106268" cy="67971"/>
            </a:xfrm>
            <a:custGeom>
              <a:rect b="b" l="l" r="r" t="t"/>
              <a:pathLst>
                <a:path extrusionOk="0" h="1017" w="1590">
                  <a:moveTo>
                    <a:pt x="1568" y="1"/>
                  </a:moveTo>
                  <a:cubicBezTo>
                    <a:pt x="1303" y="178"/>
                    <a:pt x="1038" y="332"/>
                    <a:pt x="751" y="465"/>
                  </a:cubicBezTo>
                  <a:cubicBezTo>
                    <a:pt x="398" y="641"/>
                    <a:pt x="111" y="796"/>
                    <a:pt x="1" y="972"/>
                  </a:cubicBezTo>
                  <a:cubicBezTo>
                    <a:pt x="1" y="994"/>
                    <a:pt x="45" y="1016"/>
                    <a:pt x="45" y="1016"/>
                  </a:cubicBezTo>
                  <a:cubicBezTo>
                    <a:pt x="111" y="840"/>
                    <a:pt x="420" y="685"/>
                    <a:pt x="751" y="509"/>
                  </a:cubicBezTo>
                  <a:cubicBezTo>
                    <a:pt x="1038" y="376"/>
                    <a:pt x="1325" y="222"/>
                    <a:pt x="1590" y="45"/>
                  </a:cubicBezTo>
                  <a:lnTo>
                    <a:pt x="15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6"/>
            <p:cNvSpPr/>
            <p:nvPr/>
          </p:nvSpPr>
          <p:spPr>
            <a:xfrm>
              <a:off x="7246994" y="2666789"/>
              <a:ext cx="103394" cy="15038"/>
            </a:xfrm>
            <a:custGeom>
              <a:rect b="b" l="l" r="r" t="t"/>
              <a:pathLst>
                <a:path extrusionOk="0" h="225" w="1547">
                  <a:moveTo>
                    <a:pt x="1" y="1"/>
                  </a:moveTo>
                  <a:cubicBezTo>
                    <a:pt x="1" y="1"/>
                    <a:pt x="884" y="225"/>
                    <a:pt x="1316" y="225"/>
                  </a:cubicBezTo>
                  <a:cubicBezTo>
                    <a:pt x="1443" y="225"/>
                    <a:pt x="1531" y="205"/>
                    <a:pt x="1546" y="155"/>
                  </a:cubicBezTo>
                  <a:lnTo>
                    <a:pt x="1" y="1"/>
                  </a:lnTo>
                  <a:close/>
                </a:path>
              </a:pathLst>
            </a:custGeom>
            <a:solidFill>
              <a:srgbClr val="BC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6"/>
            <p:cNvSpPr/>
            <p:nvPr/>
          </p:nvSpPr>
          <p:spPr>
            <a:xfrm>
              <a:off x="6985872" y="2488274"/>
              <a:ext cx="405822" cy="188943"/>
            </a:xfrm>
            <a:custGeom>
              <a:rect b="b" l="l" r="r" t="t"/>
              <a:pathLst>
                <a:path extrusionOk="0" h="2827" w="6072">
                  <a:moveTo>
                    <a:pt x="1237" y="0"/>
                  </a:moveTo>
                  <a:lnTo>
                    <a:pt x="265" y="685"/>
                  </a:lnTo>
                  <a:lnTo>
                    <a:pt x="0" y="2142"/>
                  </a:lnTo>
                  <a:cubicBezTo>
                    <a:pt x="0" y="2142"/>
                    <a:pt x="385" y="2546"/>
                    <a:pt x="544" y="2546"/>
                  </a:cubicBezTo>
                  <a:cubicBezTo>
                    <a:pt x="555" y="2546"/>
                    <a:pt x="566" y="2544"/>
                    <a:pt x="574" y="2539"/>
                  </a:cubicBezTo>
                  <a:cubicBezTo>
                    <a:pt x="717" y="2526"/>
                    <a:pt x="897" y="2520"/>
                    <a:pt x="1104" y="2520"/>
                  </a:cubicBezTo>
                  <a:cubicBezTo>
                    <a:pt x="2589" y="2520"/>
                    <a:pt x="5431" y="2826"/>
                    <a:pt x="5431" y="2826"/>
                  </a:cubicBezTo>
                  <a:lnTo>
                    <a:pt x="6071" y="2186"/>
                  </a:lnTo>
                  <a:lnTo>
                    <a:pt x="5674" y="1656"/>
                  </a:lnTo>
                  <a:cubicBezTo>
                    <a:pt x="5674" y="1656"/>
                    <a:pt x="3974" y="464"/>
                    <a:pt x="2164" y="111"/>
                  </a:cubicBezTo>
                  <a:cubicBezTo>
                    <a:pt x="1811" y="45"/>
                    <a:pt x="1237" y="0"/>
                    <a:pt x="12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6"/>
            <p:cNvSpPr/>
            <p:nvPr/>
          </p:nvSpPr>
          <p:spPr>
            <a:xfrm>
              <a:off x="7007994" y="2635911"/>
              <a:ext cx="258250" cy="33885"/>
            </a:xfrm>
            <a:custGeom>
              <a:rect b="b" l="l" r="r" t="t"/>
              <a:pathLst>
                <a:path extrusionOk="0" h="507" w="3864">
                  <a:moveTo>
                    <a:pt x="662" y="0"/>
                  </a:moveTo>
                  <a:cubicBezTo>
                    <a:pt x="385" y="0"/>
                    <a:pt x="153" y="14"/>
                    <a:pt x="1" y="43"/>
                  </a:cubicBezTo>
                  <a:lnTo>
                    <a:pt x="1" y="87"/>
                  </a:lnTo>
                  <a:cubicBezTo>
                    <a:pt x="159" y="54"/>
                    <a:pt x="391" y="40"/>
                    <a:pt x="663" y="40"/>
                  </a:cubicBezTo>
                  <a:cubicBezTo>
                    <a:pt x="1831" y="40"/>
                    <a:pt x="3740" y="306"/>
                    <a:pt x="3776" y="485"/>
                  </a:cubicBezTo>
                  <a:lnTo>
                    <a:pt x="3864" y="507"/>
                  </a:lnTo>
                  <a:cubicBezTo>
                    <a:pt x="3792" y="239"/>
                    <a:pt x="1831" y="0"/>
                    <a:pt x="6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6"/>
            <p:cNvSpPr/>
            <p:nvPr/>
          </p:nvSpPr>
          <p:spPr>
            <a:xfrm>
              <a:off x="7106842" y="2501574"/>
              <a:ext cx="262728" cy="110679"/>
            </a:xfrm>
            <a:custGeom>
              <a:rect b="b" l="l" r="r" t="t"/>
              <a:pathLst>
                <a:path extrusionOk="0" h="1656" w="3931">
                  <a:moveTo>
                    <a:pt x="1" y="0"/>
                  </a:moveTo>
                  <a:lnTo>
                    <a:pt x="1" y="44"/>
                  </a:lnTo>
                  <a:cubicBezTo>
                    <a:pt x="1789" y="221"/>
                    <a:pt x="3886" y="1634"/>
                    <a:pt x="3908" y="1656"/>
                  </a:cubicBezTo>
                  <a:lnTo>
                    <a:pt x="3930" y="1612"/>
                  </a:lnTo>
                  <a:cubicBezTo>
                    <a:pt x="3908" y="1590"/>
                    <a:pt x="1789" y="199"/>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6"/>
            <p:cNvSpPr/>
            <p:nvPr/>
          </p:nvSpPr>
          <p:spPr>
            <a:xfrm>
              <a:off x="7098020" y="2516278"/>
              <a:ext cx="271551" cy="118097"/>
            </a:xfrm>
            <a:custGeom>
              <a:rect b="b" l="l" r="r" t="t"/>
              <a:pathLst>
                <a:path extrusionOk="0" h="1767" w="4063">
                  <a:moveTo>
                    <a:pt x="0" y="1"/>
                  </a:moveTo>
                  <a:lnTo>
                    <a:pt x="0" y="45"/>
                  </a:lnTo>
                  <a:cubicBezTo>
                    <a:pt x="1259" y="177"/>
                    <a:pt x="3466" y="1215"/>
                    <a:pt x="4062" y="1767"/>
                  </a:cubicBezTo>
                  <a:lnTo>
                    <a:pt x="4062" y="1745"/>
                  </a:lnTo>
                  <a:cubicBezTo>
                    <a:pt x="3466" y="1193"/>
                    <a:pt x="1281" y="155"/>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6"/>
            <p:cNvSpPr/>
            <p:nvPr/>
          </p:nvSpPr>
          <p:spPr>
            <a:xfrm>
              <a:off x="7081779" y="2538467"/>
              <a:ext cx="287792" cy="137279"/>
            </a:xfrm>
            <a:custGeom>
              <a:rect b="b" l="l" r="r" t="t"/>
              <a:pathLst>
                <a:path extrusionOk="0" h="2054" w="4306">
                  <a:moveTo>
                    <a:pt x="0" y="0"/>
                  </a:moveTo>
                  <a:lnTo>
                    <a:pt x="0" y="44"/>
                  </a:lnTo>
                  <a:cubicBezTo>
                    <a:pt x="1237" y="177"/>
                    <a:pt x="4261" y="1214"/>
                    <a:pt x="4195" y="2053"/>
                  </a:cubicBezTo>
                  <a:lnTo>
                    <a:pt x="4239" y="2053"/>
                  </a:lnTo>
                  <a:cubicBezTo>
                    <a:pt x="4305" y="1170"/>
                    <a:pt x="1237" y="132"/>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6"/>
            <p:cNvSpPr/>
            <p:nvPr/>
          </p:nvSpPr>
          <p:spPr>
            <a:xfrm>
              <a:off x="7067009" y="2560589"/>
              <a:ext cx="281910" cy="116627"/>
            </a:xfrm>
            <a:custGeom>
              <a:rect b="b" l="l" r="r" t="t"/>
              <a:pathLst>
                <a:path extrusionOk="0" h="1745" w="4218">
                  <a:moveTo>
                    <a:pt x="1" y="0"/>
                  </a:moveTo>
                  <a:lnTo>
                    <a:pt x="1" y="22"/>
                  </a:lnTo>
                  <a:cubicBezTo>
                    <a:pt x="1325" y="221"/>
                    <a:pt x="4173" y="927"/>
                    <a:pt x="4063" y="1744"/>
                  </a:cubicBezTo>
                  <a:lnTo>
                    <a:pt x="4107" y="1744"/>
                  </a:lnTo>
                  <a:cubicBezTo>
                    <a:pt x="4217" y="905"/>
                    <a:pt x="1347" y="17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6"/>
            <p:cNvSpPr/>
            <p:nvPr/>
          </p:nvSpPr>
          <p:spPr>
            <a:xfrm>
              <a:off x="7050768" y="2584181"/>
              <a:ext cx="265669" cy="91564"/>
            </a:xfrm>
            <a:custGeom>
              <a:rect b="b" l="l" r="r" t="t"/>
              <a:pathLst>
                <a:path extrusionOk="0" h="1370" w="3975">
                  <a:moveTo>
                    <a:pt x="1" y="0"/>
                  </a:moveTo>
                  <a:lnTo>
                    <a:pt x="1" y="45"/>
                  </a:lnTo>
                  <a:cubicBezTo>
                    <a:pt x="442" y="133"/>
                    <a:pt x="950" y="221"/>
                    <a:pt x="1414" y="309"/>
                  </a:cubicBezTo>
                  <a:cubicBezTo>
                    <a:pt x="2628" y="530"/>
                    <a:pt x="3754" y="707"/>
                    <a:pt x="3930" y="1369"/>
                  </a:cubicBezTo>
                  <a:lnTo>
                    <a:pt x="3974" y="1369"/>
                  </a:lnTo>
                  <a:cubicBezTo>
                    <a:pt x="3798" y="707"/>
                    <a:pt x="2628" y="486"/>
                    <a:pt x="1414" y="265"/>
                  </a:cubicBezTo>
                  <a:cubicBezTo>
                    <a:pt x="950" y="199"/>
                    <a:pt x="442" y="111"/>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6"/>
            <p:cNvSpPr/>
            <p:nvPr/>
          </p:nvSpPr>
          <p:spPr>
            <a:xfrm>
              <a:off x="7036065" y="2603363"/>
              <a:ext cx="255310" cy="69375"/>
            </a:xfrm>
            <a:custGeom>
              <a:rect b="b" l="l" r="r" t="t"/>
              <a:pathLst>
                <a:path extrusionOk="0" h="1038" w="3820">
                  <a:moveTo>
                    <a:pt x="0" y="0"/>
                  </a:moveTo>
                  <a:lnTo>
                    <a:pt x="0" y="45"/>
                  </a:lnTo>
                  <a:cubicBezTo>
                    <a:pt x="530" y="177"/>
                    <a:pt x="1060" y="243"/>
                    <a:pt x="1545" y="332"/>
                  </a:cubicBezTo>
                  <a:cubicBezTo>
                    <a:pt x="2627" y="486"/>
                    <a:pt x="3532" y="618"/>
                    <a:pt x="3753" y="1016"/>
                  </a:cubicBezTo>
                  <a:lnTo>
                    <a:pt x="3819" y="1038"/>
                  </a:lnTo>
                  <a:cubicBezTo>
                    <a:pt x="3576" y="596"/>
                    <a:pt x="2649" y="464"/>
                    <a:pt x="1545" y="287"/>
                  </a:cubicBezTo>
                  <a:cubicBezTo>
                    <a:pt x="1060" y="199"/>
                    <a:pt x="530" y="133"/>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6"/>
            <p:cNvSpPr/>
            <p:nvPr/>
          </p:nvSpPr>
          <p:spPr>
            <a:xfrm>
              <a:off x="6891435" y="2857132"/>
              <a:ext cx="93034" cy="145232"/>
            </a:xfrm>
            <a:custGeom>
              <a:rect b="b" l="l" r="r" t="t"/>
              <a:pathLst>
                <a:path extrusionOk="0" h="2173" w="1392">
                  <a:moveTo>
                    <a:pt x="243" y="0"/>
                  </a:moveTo>
                  <a:cubicBezTo>
                    <a:pt x="133" y="155"/>
                    <a:pt x="67" y="309"/>
                    <a:pt x="23" y="486"/>
                  </a:cubicBezTo>
                  <a:cubicBezTo>
                    <a:pt x="1" y="861"/>
                    <a:pt x="23" y="1259"/>
                    <a:pt x="89" y="1634"/>
                  </a:cubicBezTo>
                  <a:cubicBezTo>
                    <a:pt x="155" y="1877"/>
                    <a:pt x="332" y="2076"/>
                    <a:pt x="575" y="2164"/>
                  </a:cubicBezTo>
                  <a:cubicBezTo>
                    <a:pt x="624" y="2169"/>
                    <a:pt x="674" y="2172"/>
                    <a:pt x="723" y="2172"/>
                  </a:cubicBezTo>
                  <a:cubicBezTo>
                    <a:pt x="871" y="2172"/>
                    <a:pt x="1016" y="2147"/>
                    <a:pt x="1149" y="2098"/>
                  </a:cubicBezTo>
                  <a:cubicBezTo>
                    <a:pt x="1391" y="1987"/>
                    <a:pt x="1347" y="1634"/>
                    <a:pt x="1347" y="1634"/>
                  </a:cubicBezTo>
                  <a:lnTo>
                    <a:pt x="1060" y="906"/>
                  </a:lnTo>
                  <a:lnTo>
                    <a:pt x="1149" y="685"/>
                  </a:lnTo>
                  <a:lnTo>
                    <a:pt x="862" y="67"/>
                  </a:lnTo>
                  <a:lnTo>
                    <a:pt x="2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6"/>
            <p:cNvSpPr/>
            <p:nvPr/>
          </p:nvSpPr>
          <p:spPr>
            <a:xfrm>
              <a:off x="6900324" y="2883331"/>
              <a:ext cx="87086" cy="86217"/>
            </a:xfrm>
            <a:custGeom>
              <a:rect b="b" l="l" r="r" t="t"/>
              <a:pathLst>
                <a:path extrusionOk="0" h="1290" w="1303">
                  <a:moveTo>
                    <a:pt x="732" y="1"/>
                  </a:moveTo>
                  <a:cubicBezTo>
                    <a:pt x="523" y="1"/>
                    <a:pt x="287" y="50"/>
                    <a:pt x="287" y="50"/>
                  </a:cubicBezTo>
                  <a:cubicBezTo>
                    <a:pt x="199" y="116"/>
                    <a:pt x="133" y="204"/>
                    <a:pt x="88" y="293"/>
                  </a:cubicBezTo>
                  <a:cubicBezTo>
                    <a:pt x="22" y="447"/>
                    <a:pt x="0" y="1154"/>
                    <a:pt x="88" y="1242"/>
                  </a:cubicBezTo>
                  <a:cubicBezTo>
                    <a:pt x="130" y="1275"/>
                    <a:pt x="173" y="1289"/>
                    <a:pt x="216" y="1289"/>
                  </a:cubicBezTo>
                  <a:cubicBezTo>
                    <a:pt x="402" y="1289"/>
                    <a:pt x="602" y="1039"/>
                    <a:pt x="817" y="1021"/>
                  </a:cubicBezTo>
                  <a:cubicBezTo>
                    <a:pt x="1074" y="1021"/>
                    <a:pt x="1172" y="1252"/>
                    <a:pt x="1221" y="1252"/>
                  </a:cubicBezTo>
                  <a:cubicBezTo>
                    <a:pt x="1227" y="1252"/>
                    <a:pt x="1232" y="1249"/>
                    <a:pt x="1236" y="1242"/>
                  </a:cubicBezTo>
                  <a:cubicBezTo>
                    <a:pt x="1303" y="1154"/>
                    <a:pt x="1016" y="668"/>
                    <a:pt x="993" y="50"/>
                  </a:cubicBezTo>
                  <a:cubicBezTo>
                    <a:pt x="935" y="13"/>
                    <a:pt x="836" y="1"/>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6"/>
            <p:cNvSpPr/>
            <p:nvPr/>
          </p:nvSpPr>
          <p:spPr>
            <a:xfrm>
              <a:off x="6917968" y="2886606"/>
              <a:ext cx="50260" cy="26333"/>
            </a:xfrm>
            <a:custGeom>
              <a:rect b="b" l="l" r="r" t="t"/>
              <a:pathLst>
                <a:path extrusionOk="0" h="394" w="752">
                  <a:moveTo>
                    <a:pt x="23" y="1"/>
                  </a:moveTo>
                  <a:lnTo>
                    <a:pt x="23" y="1"/>
                  </a:lnTo>
                  <a:cubicBezTo>
                    <a:pt x="1" y="200"/>
                    <a:pt x="133" y="354"/>
                    <a:pt x="310" y="376"/>
                  </a:cubicBezTo>
                  <a:cubicBezTo>
                    <a:pt x="350" y="388"/>
                    <a:pt x="391" y="393"/>
                    <a:pt x="433" y="393"/>
                  </a:cubicBezTo>
                  <a:cubicBezTo>
                    <a:pt x="551" y="393"/>
                    <a:pt x="670" y="348"/>
                    <a:pt x="752" y="266"/>
                  </a:cubicBezTo>
                  <a:lnTo>
                    <a:pt x="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6"/>
            <p:cNvSpPr/>
            <p:nvPr/>
          </p:nvSpPr>
          <p:spPr>
            <a:xfrm>
              <a:off x="6898787" y="2836481"/>
              <a:ext cx="54671" cy="60553"/>
            </a:xfrm>
            <a:custGeom>
              <a:rect b="b" l="l" r="r" t="t"/>
              <a:pathLst>
                <a:path extrusionOk="0" h="906" w="818">
                  <a:moveTo>
                    <a:pt x="420" y="0"/>
                  </a:moveTo>
                  <a:cubicBezTo>
                    <a:pt x="398" y="0"/>
                    <a:pt x="376" y="22"/>
                    <a:pt x="354" y="22"/>
                  </a:cubicBezTo>
                  <a:cubicBezTo>
                    <a:pt x="266" y="89"/>
                    <a:pt x="200" y="177"/>
                    <a:pt x="133" y="265"/>
                  </a:cubicBezTo>
                  <a:cubicBezTo>
                    <a:pt x="1" y="486"/>
                    <a:pt x="266" y="685"/>
                    <a:pt x="266" y="685"/>
                  </a:cubicBezTo>
                  <a:lnTo>
                    <a:pt x="818" y="905"/>
                  </a:lnTo>
                  <a:lnTo>
                    <a:pt x="42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6"/>
            <p:cNvSpPr/>
            <p:nvPr/>
          </p:nvSpPr>
          <p:spPr>
            <a:xfrm>
              <a:off x="6833891" y="2529578"/>
              <a:ext cx="234658" cy="367459"/>
            </a:xfrm>
            <a:custGeom>
              <a:rect b="b" l="l" r="r" t="t"/>
              <a:pathLst>
                <a:path extrusionOk="0" h="5498" w="3511">
                  <a:moveTo>
                    <a:pt x="1833" y="1"/>
                  </a:moveTo>
                  <a:lnTo>
                    <a:pt x="133" y="111"/>
                  </a:lnTo>
                  <a:cubicBezTo>
                    <a:pt x="133" y="111"/>
                    <a:pt x="1" y="1303"/>
                    <a:pt x="354" y="2098"/>
                  </a:cubicBezTo>
                  <a:cubicBezTo>
                    <a:pt x="641" y="2782"/>
                    <a:pt x="1921" y="4151"/>
                    <a:pt x="1921" y="4151"/>
                  </a:cubicBezTo>
                  <a:cubicBezTo>
                    <a:pt x="1877" y="4261"/>
                    <a:pt x="1767" y="4350"/>
                    <a:pt x="1656" y="4394"/>
                  </a:cubicBezTo>
                  <a:cubicBezTo>
                    <a:pt x="1634" y="4394"/>
                    <a:pt x="1612" y="4394"/>
                    <a:pt x="1590" y="4416"/>
                  </a:cubicBezTo>
                  <a:cubicBezTo>
                    <a:pt x="1546" y="4482"/>
                    <a:pt x="1480" y="4548"/>
                    <a:pt x="1413" y="4592"/>
                  </a:cubicBezTo>
                  <a:lnTo>
                    <a:pt x="1789" y="5497"/>
                  </a:lnTo>
                  <a:lnTo>
                    <a:pt x="3268" y="5255"/>
                  </a:lnTo>
                  <a:lnTo>
                    <a:pt x="3511" y="3952"/>
                  </a:lnTo>
                  <a:lnTo>
                    <a:pt x="2782" y="1413"/>
                  </a:lnTo>
                  <a:lnTo>
                    <a:pt x="2959" y="707"/>
                  </a:lnTo>
                  <a:lnTo>
                    <a:pt x="18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6"/>
            <p:cNvSpPr/>
            <p:nvPr/>
          </p:nvSpPr>
          <p:spPr>
            <a:xfrm>
              <a:off x="6928328" y="2814358"/>
              <a:ext cx="41371" cy="31011"/>
            </a:xfrm>
            <a:custGeom>
              <a:rect b="b" l="l" r="r" t="t"/>
              <a:pathLst>
                <a:path extrusionOk="0" h="464" w="619">
                  <a:moveTo>
                    <a:pt x="597" y="0"/>
                  </a:moveTo>
                  <a:cubicBezTo>
                    <a:pt x="376" y="111"/>
                    <a:pt x="177" y="265"/>
                    <a:pt x="0" y="420"/>
                  </a:cubicBezTo>
                  <a:lnTo>
                    <a:pt x="23" y="464"/>
                  </a:lnTo>
                  <a:cubicBezTo>
                    <a:pt x="199" y="309"/>
                    <a:pt x="398" y="155"/>
                    <a:pt x="619" y="22"/>
                  </a:cubicBezTo>
                  <a:lnTo>
                    <a:pt x="597" y="0"/>
                  </a:lnTo>
                  <a:close/>
                </a:path>
              </a:pathLst>
            </a:custGeom>
            <a:solidFill>
              <a:srgbClr val="E31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6"/>
            <p:cNvSpPr/>
            <p:nvPr/>
          </p:nvSpPr>
          <p:spPr>
            <a:xfrm>
              <a:off x="6934209" y="2826121"/>
              <a:ext cx="50260" cy="38430"/>
            </a:xfrm>
            <a:custGeom>
              <a:rect b="b" l="l" r="r" t="t"/>
              <a:pathLst>
                <a:path extrusionOk="0" h="575" w="752">
                  <a:moveTo>
                    <a:pt x="729" y="1"/>
                  </a:moveTo>
                  <a:cubicBezTo>
                    <a:pt x="464" y="155"/>
                    <a:pt x="222" y="354"/>
                    <a:pt x="1" y="553"/>
                  </a:cubicBezTo>
                  <a:lnTo>
                    <a:pt x="23" y="575"/>
                  </a:lnTo>
                  <a:cubicBezTo>
                    <a:pt x="244" y="376"/>
                    <a:pt x="509" y="199"/>
                    <a:pt x="751" y="23"/>
                  </a:cubicBezTo>
                  <a:lnTo>
                    <a:pt x="7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6"/>
            <p:cNvSpPr/>
            <p:nvPr/>
          </p:nvSpPr>
          <p:spPr>
            <a:xfrm>
              <a:off x="6934209" y="2833540"/>
              <a:ext cx="66501" cy="60553"/>
            </a:xfrm>
            <a:custGeom>
              <a:rect b="b" l="l" r="r" t="t"/>
              <a:pathLst>
                <a:path extrusionOk="0" h="906" w="995">
                  <a:moveTo>
                    <a:pt x="972" y="0"/>
                  </a:moveTo>
                  <a:cubicBezTo>
                    <a:pt x="442" y="530"/>
                    <a:pt x="89" y="839"/>
                    <a:pt x="1" y="861"/>
                  </a:cubicBezTo>
                  <a:lnTo>
                    <a:pt x="1" y="905"/>
                  </a:lnTo>
                  <a:cubicBezTo>
                    <a:pt x="133" y="883"/>
                    <a:pt x="619" y="420"/>
                    <a:pt x="994" y="44"/>
                  </a:cubicBezTo>
                  <a:lnTo>
                    <a:pt x="9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6"/>
            <p:cNvSpPr/>
            <p:nvPr/>
          </p:nvSpPr>
          <p:spPr>
            <a:xfrm>
              <a:off x="6826539" y="2554641"/>
              <a:ext cx="185935" cy="280440"/>
            </a:xfrm>
            <a:custGeom>
              <a:rect b="b" l="l" r="r" t="t"/>
              <a:pathLst>
                <a:path extrusionOk="0" h="4196" w="2782">
                  <a:moveTo>
                    <a:pt x="420" y="1"/>
                  </a:moveTo>
                  <a:cubicBezTo>
                    <a:pt x="331" y="420"/>
                    <a:pt x="376" y="862"/>
                    <a:pt x="530" y="1281"/>
                  </a:cubicBezTo>
                  <a:cubicBezTo>
                    <a:pt x="729" y="1988"/>
                    <a:pt x="1303" y="3069"/>
                    <a:pt x="2760" y="4195"/>
                  </a:cubicBezTo>
                  <a:lnTo>
                    <a:pt x="2782" y="4151"/>
                  </a:lnTo>
                  <a:cubicBezTo>
                    <a:pt x="0" y="2010"/>
                    <a:pt x="442" y="23"/>
                    <a:pt x="4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6"/>
            <p:cNvSpPr/>
            <p:nvPr/>
          </p:nvSpPr>
          <p:spPr>
            <a:xfrm>
              <a:off x="6866372" y="2560589"/>
              <a:ext cx="146101" cy="262662"/>
            </a:xfrm>
            <a:custGeom>
              <a:rect b="b" l="l" r="r" t="t"/>
              <a:pathLst>
                <a:path extrusionOk="0" h="3930" w="2186">
                  <a:moveTo>
                    <a:pt x="133" y="0"/>
                  </a:moveTo>
                  <a:cubicBezTo>
                    <a:pt x="133" y="22"/>
                    <a:pt x="0" y="1744"/>
                    <a:pt x="2164" y="3930"/>
                  </a:cubicBezTo>
                  <a:lnTo>
                    <a:pt x="2186" y="3908"/>
                  </a:lnTo>
                  <a:cubicBezTo>
                    <a:pt x="44" y="1744"/>
                    <a:pt x="177" y="22"/>
                    <a:pt x="1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6"/>
            <p:cNvSpPr/>
            <p:nvPr/>
          </p:nvSpPr>
          <p:spPr>
            <a:xfrm>
              <a:off x="6913557" y="2572352"/>
              <a:ext cx="113686" cy="246487"/>
            </a:xfrm>
            <a:custGeom>
              <a:rect b="b" l="l" r="r" t="t"/>
              <a:pathLst>
                <a:path extrusionOk="0" h="3688" w="1701">
                  <a:moveTo>
                    <a:pt x="1" y="1"/>
                  </a:moveTo>
                  <a:cubicBezTo>
                    <a:pt x="23" y="1347"/>
                    <a:pt x="1634" y="3665"/>
                    <a:pt x="1656" y="3687"/>
                  </a:cubicBezTo>
                  <a:lnTo>
                    <a:pt x="1701" y="3665"/>
                  </a:lnTo>
                  <a:cubicBezTo>
                    <a:pt x="1701" y="3643"/>
                    <a:pt x="67" y="1325"/>
                    <a:pt x="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6"/>
            <p:cNvSpPr/>
            <p:nvPr/>
          </p:nvSpPr>
          <p:spPr>
            <a:xfrm>
              <a:off x="6950450" y="2582711"/>
              <a:ext cx="87153" cy="230247"/>
            </a:xfrm>
            <a:custGeom>
              <a:rect b="b" l="l" r="r" t="t"/>
              <a:pathLst>
                <a:path extrusionOk="0" h="3445" w="1304">
                  <a:moveTo>
                    <a:pt x="1" y="0"/>
                  </a:moveTo>
                  <a:cubicBezTo>
                    <a:pt x="1" y="861"/>
                    <a:pt x="707" y="2340"/>
                    <a:pt x="1281" y="3444"/>
                  </a:cubicBezTo>
                  <a:lnTo>
                    <a:pt x="1303" y="3422"/>
                  </a:lnTo>
                  <a:cubicBezTo>
                    <a:pt x="729" y="2340"/>
                    <a:pt x="45" y="861"/>
                    <a:pt x="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6"/>
            <p:cNvSpPr/>
            <p:nvPr/>
          </p:nvSpPr>
          <p:spPr>
            <a:xfrm>
              <a:off x="7005054" y="2604833"/>
              <a:ext cx="60553" cy="197765"/>
            </a:xfrm>
            <a:custGeom>
              <a:rect b="b" l="l" r="r" t="t"/>
              <a:pathLst>
                <a:path extrusionOk="0" h="2959" w="906">
                  <a:moveTo>
                    <a:pt x="45" y="0"/>
                  </a:moveTo>
                  <a:cubicBezTo>
                    <a:pt x="0" y="265"/>
                    <a:pt x="839" y="2848"/>
                    <a:pt x="861" y="2959"/>
                  </a:cubicBezTo>
                  <a:lnTo>
                    <a:pt x="906" y="2937"/>
                  </a:lnTo>
                  <a:cubicBezTo>
                    <a:pt x="596" y="2009"/>
                    <a:pt x="45" y="221"/>
                    <a:pt x="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6"/>
            <p:cNvSpPr/>
            <p:nvPr/>
          </p:nvSpPr>
          <p:spPr>
            <a:xfrm>
              <a:off x="6979991" y="2593004"/>
              <a:ext cx="72315" cy="218484"/>
            </a:xfrm>
            <a:custGeom>
              <a:rect b="b" l="l" r="r" t="t"/>
              <a:pathLst>
                <a:path extrusionOk="0" h="3269" w="1082">
                  <a:moveTo>
                    <a:pt x="88" y="1"/>
                  </a:moveTo>
                  <a:cubicBezTo>
                    <a:pt x="0" y="310"/>
                    <a:pt x="309" y="1083"/>
                    <a:pt x="574" y="1833"/>
                  </a:cubicBezTo>
                  <a:cubicBezTo>
                    <a:pt x="773" y="2297"/>
                    <a:pt x="927" y="2782"/>
                    <a:pt x="1038" y="3268"/>
                  </a:cubicBezTo>
                  <a:lnTo>
                    <a:pt x="1082" y="3268"/>
                  </a:lnTo>
                  <a:cubicBezTo>
                    <a:pt x="971" y="2760"/>
                    <a:pt x="817" y="2275"/>
                    <a:pt x="618" y="1811"/>
                  </a:cubicBezTo>
                  <a:cubicBezTo>
                    <a:pt x="331" y="1060"/>
                    <a:pt x="44" y="310"/>
                    <a:pt x="1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6"/>
            <p:cNvSpPr/>
            <p:nvPr/>
          </p:nvSpPr>
          <p:spPr>
            <a:xfrm>
              <a:off x="6963750" y="2806940"/>
              <a:ext cx="41371" cy="31078"/>
            </a:xfrm>
            <a:custGeom>
              <a:rect b="b" l="l" r="r" t="t"/>
              <a:pathLst>
                <a:path extrusionOk="0" h="465" w="619">
                  <a:moveTo>
                    <a:pt x="0" y="1"/>
                  </a:moveTo>
                  <a:lnTo>
                    <a:pt x="0" y="1"/>
                  </a:lnTo>
                  <a:cubicBezTo>
                    <a:pt x="67" y="288"/>
                    <a:pt x="331" y="464"/>
                    <a:pt x="618" y="464"/>
                  </a:cubicBezTo>
                  <a:cubicBezTo>
                    <a:pt x="398" y="332"/>
                    <a:pt x="177" y="177"/>
                    <a:pt x="0" y="1"/>
                  </a:cubicBezTo>
                  <a:close/>
                </a:path>
              </a:pathLst>
            </a:custGeom>
            <a:solidFill>
              <a:srgbClr val="BC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6"/>
            <p:cNvSpPr/>
            <p:nvPr/>
          </p:nvSpPr>
          <p:spPr>
            <a:xfrm>
              <a:off x="6842780" y="2498567"/>
              <a:ext cx="92967" cy="81472"/>
            </a:xfrm>
            <a:custGeom>
              <a:rect b="b" l="l" r="r" t="t"/>
              <a:pathLst>
                <a:path extrusionOk="0" h="1219" w="1391">
                  <a:moveTo>
                    <a:pt x="241" y="1"/>
                  </a:moveTo>
                  <a:cubicBezTo>
                    <a:pt x="219" y="1"/>
                    <a:pt x="62" y="20"/>
                    <a:pt x="0" y="575"/>
                  </a:cubicBezTo>
                  <a:cubicBezTo>
                    <a:pt x="142" y="1161"/>
                    <a:pt x="885" y="1219"/>
                    <a:pt x="1170" y="1219"/>
                  </a:cubicBezTo>
                  <a:cubicBezTo>
                    <a:pt x="1238" y="1219"/>
                    <a:pt x="1280" y="1215"/>
                    <a:pt x="1280" y="1215"/>
                  </a:cubicBezTo>
                  <a:lnTo>
                    <a:pt x="1391" y="619"/>
                  </a:lnTo>
                  <a:lnTo>
                    <a:pt x="243" y="1"/>
                  </a:lnTo>
                  <a:cubicBezTo>
                    <a:pt x="243" y="1"/>
                    <a:pt x="242" y="1"/>
                    <a:pt x="2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6"/>
            <p:cNvSpPr/>
            <p:nvPr/>
          </p:nvSpPr>
          <p:spPr>
            <a:xfrm>
              <a:off x="7056716" y="2262508"/>
              <a:ext cx="95975" cy="118097"/>
            </a:xfrm>
            <a:custGeom>
              <a:rect b="b" l="l" r="r" t="t"/>
              <a:pathLst>
                <a:path extrusionOk="0" h="1767" w="1436">
                  <a:moveTo>
                    <a:pt x="508" y="1"/>
                  </a:moveTo>
                  <a:lnTo>
                    <a:pt x="0" y="376"/>
                  </a:lnTo>
                  <a:lnTo>
                    <a:pt x="22" y="1303"/>
                  </a:lnTo>
                  <a:lnTo>
                    <a:pt x="773" y="1767"/>
                  </a:lnTo>
                  <a:lnTo>
                    <a:pt x="1347" y="1524"/>
                  </a:lnTo>
                  <a:lnTo>
                    <a:pt x="1435" y="928"/>
                  </a:lnTo>
                  <a:lnTo>
                    <a:pt x="1214" y="288"/>
                  </a:lnTo>
                  <a:lnTo>
                    <a:pt x="508" y="1"/>
                  </a:lnTo>
                  <a:close/>
                </a:path>
              </a:pathLst>
            </a:custGeom>
            <a:solidFill>
              <a:srgbClr val="C7A4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6"/>
            <p:cNvSpPr/>
            <p:nvPr/>
          </p:nvSpPr>
          <p:spPr>
            <a:xfrm>
              <a:off x="7022765" y="2269927"/>
              <a:ext cx="140220" cy="128390"/>
            </a:xfrm>
            <a:custGeom>
              <a:rect b="b" l="l" r="r" t="t"/>
              <a:pathLst>
                <a:path extrusionOk="0" h="1921" w="2098">
                  <a:moveTo>
                    <a:pt x="442" y="0"/>
                  </a:moveTo>
                  <a:lnTo>
                    <a:pt x="155" y="287"/>
                  </a:lnTo>
                  <a:lnTo>
                    <a:pt x="0" y="1192"/>
                  </a:lnTo>
                  <a:lnTo>
                    <a:pt x="398" y="1766"/>
                  </a:lnTo>
                  <a:lnTo>
                    <a:pt x="1148" y="1921"/>
                  </a:lnTo>
                  <a:lnTo>
                    <a:pt x="1700" y="1810"/>
                  </a:lnTo>
                  <a:lnTo>
                    <a:pt x="2098" y="1060"/>
                  </a:lnTo>
                  <a:lnTo>
                    <a:pt x="1877" y="905"/>
                  </a:lnTo>
                  <a:lnTo>
                    <a:pt x="1457" y="1303"/>
                  </a:lnTo>
                  <a:cubicBezTo>
                    <a:pt x="1457" y="1303"/>
                    <a:pt x="883" y="1148"/>
                    <a:pt x="729" y="883"/>
                  </a:cubicBezTo>
                  <a:cubicBezTo>
                    <a:pt x="552" y="618"/>
                    <a:pt x="729" y="0"/>
                    <a:pt x="7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6"/>
            <p:cNvSpPr/>
            <p:nvPr/>
          </p:nvSpPr>
          <p:spPr>
            <a:xfrm>
              <a:off x="6858954" y="2253486"/>
              <a:ext cx="326155" cy="296213"/>
            </a:xfrm>
            <a:custGeom>
              <a:rect b="b" l="l" r="r" t="t"/>
              <a:pathLst>
                <a:path extrusionOk="0" h="4432" w="4880">
                  <a:moveTo>
                    <a:pt x="3007" y="0"/>
                  </a:moveTo>
                  <a:cubicBezTo>
                    <a:pt x="2977" y="0"/>
                    <a:pt x="2939" y="14"/>
                    <a:pt x="2893" y="48"/>
                  </a:cubicBezTo>
                  <a:cubicBezTo>
                    <a:pt x="2650" y="246"/>
                    <a:pt x="1635" y="489"/>
                    <a:pt x="1281" y="997"/>
                  </a:cubicBezTo>
                  <a:cubicBezTo>
                    <a:pt x="1016" y="1416"/>
                    <a:pt x="1" y="3668"/>
                    <a:pt x="1" y="3668"/>
                  </a:cubicBezTo>
                  <a:cubicBezTo>
                    <a:pt x="1" y="3668"/>
                    <a:pt x="111" y="4352"/>
                    <a:pt x="1105" y="4419"/>
                  </a:cubicBezTo>
                  <a:cubicBezTo>
                    <a:pt x="1233" y="4427"/>
                    <a:pt x="1360" y="4432"/>
                    <a:pt x="1486" y="4432"/>
                  </a:cubicBezTo>
                  <a:cubicBezTo>
                    <a:pt x="1992" y="4432"/>
                    <a:pt x="2487" y="4361"/>
                    <a:pt x="2981" y="4220"/>
                  </a:cubicBezTo>
                  <a:lnTo>
                    <a:pt x="4173" y="3249"/>
                  </a:lnTo>
                  <a:lnTo>
                    <a:pt x="4880" y="1284"/>
                  </a:lnTo>
                  <a:cubicBezTo>
                    <a:pt x="4880" y="1284"/>
                    <a:pt x="4653" y="1208"/>
                    <a:pt x="4486" y="1208"/>
                  </a:cubicBezTo>
                  <a:cubicBezTo>
                    <a:pt x="4415" y="1208"/>
                    <a:pt x="4354" y="1222"/>
                    <a:pt x="4328" y="1262"/>
                  </a:cubicBezTo>
                  <a:cubicBezTo>
                    <a:pt x="4173" y="1527"/>
                    <a:pt x="3997" y="1549"/>
                    <a:pt x="3930" y="1836"/>
                  </a:cubicBezTo>
                  <a:cubicBezTo>
                    <a:pt x="3776" y="1593"/>
                    <a:pt x="2959" y="1549"/>
                    <a:pt x="2782" y="1151"/>
                  </a:cubicBezTo>
                  <a:cubicBezTo>
                    <a:pt x="2606" y="754"/>
                    <a:pt x="3136" y="246"/>
                    <a:pt x="3136" y="246"/>
                  </a:cubicBezTo>
                  <a:cubicBezTo>
                    <a:pt x="3136" y="246"/>
                    <a:pt x="3136" y="0"/>
                    <a:pt x="30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6"/>
            <p:cNvSpPr/>
            <p:nvPr/>
          </p:nvSpPr>
          <p:spPr>
            <a:xfrm>
              <a:off x="6875194" y="2429260"/>
              <a:ext cx="109275" cy="70110"/>
            </a:xfrm>
            <a:custGeom>
              <a:rect b="b" l="l" r="r" t="t"/>
              <a:pathLst>
                <a:path extrusionOk="0" h="1049" w="1635">
                  <a:moveTo>
                    <a:pt x="1634" y="0"/>
                  </a:moveTo>
                  <a:lnTo>
                    <a:pt x="575" y="265"/>
                  </a:lnTo>
                  <a:lnTo>
                    <a:pt x="1" y="839"/>
                  </a:lnTo>
                  <a:cubicBezTo>
                    <a:pt x="1" y="839"/>
                    <a:pt x="280" y="1049"/>
                    <a:pt x="497" y="1049"/>
                  </a:cubicBezTo>
                  <a:cubicBezTo>
                    <a:pt x="524" y="1049"/>
                    <a:pt x="550" y="1045"/>
                    <a:pt x="575" y="1038"/>
                  </a:cubicBezTo>
                  <a:cubicBezTo>
                    <a:pt x="928" y="950"/>
                    <a:pt x="1634" y="1"/>
                    <a:pt x="16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6"/>
            <p:cNvSpPr/>
            <p:nvPr/>
          </p:nvSpPr>
          <p:spPr>
            <a:xfrm>
              <a:off x="6743932" y="2624015"/>
              <a:ext cx="81205" cy="118632"/>
            </a:xfrm>
            <a:custGeom>
              <a:rect b="b" l="l" r="r" t="t"/>
              <a:pathLst>
                <a:path extrusionOk="0" h="1775" w="1215">
                  <a:moveTo>
                    <a:pt x="508" y="0"/>
                  </a:moveTo>
                  <a:lnTo>
                    <a:pt x="177" y="133"/>
                  </a:lnTo>
                  <a:cubicBezTo>
                    <a:pt x="88" y="398"/>
                    <a:pt x="22" y="663"/>
                    <a:pt x="0" y="928"/>
                  </a:cubicBezTo>
                  <a:cubicBezTo>
                    <a:pt x="21" y="1196"/>
                    <a:pt x="428" y="1775"/>
                    <a:pt x="625" y="1775"/>
                  </a:cubicBezTo>
                  <a:cubicBezTo>
                    <a:pt x="639" y="1775"/>
                    <a:pt x="651" y="1772"/>
                    <a:pt x="662" y="1766"/>
                  </a:cubicBezTo>
                  <a:cubicBezTo>
                    <a:pt x="817" y="1678"/>
                    <a:pt x="640" y="1215"/>
                    <a:pt x="640" y="1215"/>
                  </a:cubicBezTo>
                  <a:cubicBezTo>
                    <a:pt x="684" y="1082"/>
                    <a:pt x="773" y="950"/>
                    <a:pt x="861" y="839"/>
                  </a:cubicBezTo>
                  <a:cubicBezTo>
                    <a:pt x="862" y="839"/>
                    <a:pt x="864" y="838"/>
                    <a:pt x="865" y="838"/>
                  </a:cubicBezTo>
                  <a:cubicBezTo>
                    <a:pt x="910" y="838"/>
                    <a:pt x="1012" y="1149"/>
                    <a:pt x="1096" y="1149"/>
                  </a:cubicBezTo>
                  <a:cubicBezTo>
                    <a:pt x="1098" y="1149"/>
                    <a:pt x="1101" y="1149"/>
                    <a:pt x="1104" y="1148"/>
                  </a:cubicBezTo>
                  <a:cubicBezTo>
                    <a:pt x="1214" y="1126"/>
                    <a:pt x="1192" y="729"/>
                    <a:pt x="1148" y="552"/>
                  </a:cubicBezTo>
                  <a:cubicBezTo>
                    <a:pt x="1082" y="398"/>
                    <a:pt x="971" y="265"/>
                    <a:pt x="861" y="177"/>
                  </a:cubicBezTo>
                  <a:lnTo>
                    <a:pt x="508" y="0"/>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6"/>
            <p:cNvSpPr/>
            <p:nvPr/>
          </p:nvSpPr>
          <p:spPr>
            <a:xfrm>
              <a:off x="6755694" y="2413019"/>
              <a:ext cx="147639" cy="227774"/>
            </a:xfrm>
            <a:custGeom>
              <a:rect b="b" l="l" r="r" t="t"/>
              <a:pathLst>
                <a:path extrusionOk="0" h="3408" w="2209">
                  <a:moveTo>
                    <a:pt x="1369" y="1"/>
                  </a:moveTo>
                  <a:cubicBezTo>
                    <a:pt x="1369" y="1"/>
                    <a:pt x="1038" y="310"/>
                    <a:pt x="862" y="486"/>
                  </a:cubicBezTo>
                  <a:cubicBezTo>
                    <a:pt x="177" y="1082"/>
                    <a:pt x="1" y="3268"/>
                    <a:pt x="1" y="3268"/>
                  </a:cubicBezTo>
                  <a:cubicBezTo>
                    <a:pt x="1" y="3268"/>
                    <a:pt x="59" y="3408"/>
                    <a:pt x="312" y="3408"/>
                  </a:cubicBezTo>
                  <a:cubicBezTo>
                    <a:pt x="406" y="3408"/>
                    <a:pt x="528" y="3388"/>
                    <a:pt x="685" y="3334"/>
                  </a:cubicBezTo>
                  <a:cubicBezTo>
                    <a:pt x="928" y="2429"/>
                    <a:pt x="1325" y="2186"/>
                    <a:pt x="1502" y="1369"/>
                  </a:cubicBezTo>
                  <a:cubicBezTo>
                    <a:pt x="1700" y="1237"/>
                    <a:pt x="1899" y="1104"/>
                    <a:pt x="2054" y="972"/>
                  </a:cubicBezTo>
                  <a:cubicBezTo>
                    <a:pt x="2142" y="751"/>
                    <a:pt x="2186" y="530"/>
                    <a:pt x="2208" y="310"/>
                  </a:cubicBezTo>
                  <a:lnTo>
                    <a:pt x="1369" y="1"/>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6"/>
            <p:cNvSpPr/>
            <p:nvPr/>
          </p:nvSpPr>
          <p:spPr>
            <a:xfrm>
              <a:off x="6825937" y="2316978"/>
              <a:ext cx="189477" cy="171365"/>
            </a:xfrm>
            <a:custGeom>
              <a:rect b="b" l="l" r="r" t="t"/>
              <a:pathLst>
                <a:path extrusionOk="0" h="2564" w="2835">
                  <a:moveTo>
                    <a:pt x="2046" y="1"/>
                  </a:moveTo>
                  <a:cubicBezTo>
                    <a:pt x="2030" y="1"/>
                    <a:pt x="2013" y="1"/>
                    <a:pt x="1996" y="3"/>
                  </a:cubicBezTo>
                  <a:cubicBezTo>
                    <a:pt x="1577" y="3"/>
                    <a:pt x="959" y="842"/>
                    <a:pt x="385" y="1327"/>
                  </a:cubicBezTo>
                  <a:cubicBezTo>
                    <a:pt x="1" y="1751"/>
                    <a:pt x="578" y="2563"/>
                    <a:pt x="1102" y="2563"/>
                  </a:cubicBezTo>
                  <a:cubicBezTo>
                    <a:pt x="1150" y="2563"/>
                    <a:pt x="1199" y="2556"/>
                    <a:pt x="1246" y="2541"/>
                  </a:cubicBezTo>
                  <a:cubicBezTo>
                    <a:pt x="1621" y="2321"/>
                    <a:pt x="1974" y="2056"/>
                    <a:pt x="2283" y="1747"/>
                  </a:cubicBezTo>
                  <a:cubicBezTo>
                    <a:pt x="2680" y="1438"/>
                    <a:pt x="2835" y="886"/>
                    <a:pt x="2614" y="400"/>
                  </a:cubicBezTo>
                  <a:cubicBezTo>
                    <a:pt x="2531" y="152"/>
                    <a:pt x="2294" y="1"/>
                    <a:pt x="20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6"/>
            <p:cNvSpPr/>
            <p:nvPr/>
          </p:nvSpPr>
          <p:spPr>
            <a:xfrm>
              <a:off x="6919506" y="2307087"/>
              <a:ext cx="287725" cy="318536"/>
            </a:xfrm>
            <a:custGeom>
              <a:rect b="b" l="l" r="r" t="t"/>
              <a:pathLst>
                <a:path extrusionOk="0" h="4766" w="4305">
                  <a:moveTo>
                    <a:pt x="1629" y="1"/>
                  </a:moveTo>
                  <a:cubicBezTo>
                    <a:pt x="1441" y="1"/>
                    <a:pt x="1264" y="121"/>
                    <a:pt x="1214" y="305"/>
                  </a:cubicBezTo>
                  <a:cubicBezTo>
                    <a:pt x="1170" y="482"/>
                    <a:pt x="1214" y="636"/>
                    <a:pt x="1325" y="791"/>
                  </a:cubicBezTo>
                  <a:cubicBezTo>
                    <a:pt x="1280" y="990"/>
                    <a:pt x="1303" y="1210"/>
                    <a:pt x="1369" y="1409"/>
                  </a:cubicBezTo>
                  <a:cubicBezTo>
                    <a:pt x="1369" y="1652"/>
                    <a:pt x="1325" y="1917"/>
                    <a:pt x="1236" y="2137"/>
                  </a:cubicBezTo>
                  <a:cubicBezTo>
                    <a:pt x="1038" y="2645"/>
                    <a:pt x="574" y="2513"/>
                    <a:pt x="419" y="2689"/>
                  </a:cubicBezTo>
                  <a:cubicBezTo>
                    <a:pt x="110" y="3065"/>
                    <a:pt x="0" y="3572"/>
                    <a:pt x="110" y="4036"/>
                  </a:cubicBezTo>
                  <a:cubicBezTo>
                    <a:pt x="221" y="4345"/>
                    <a:pt x="751" y="4036"/>
                    <a:pt x="1457" y="4698"/>
                  </a:cubicBezTo>
                  <a:cubicBezTo>
                    <a:pt x="1504" y="4745"/>
                    <a:pt x="1555" y="4765"/>
                    <a:pt x="1606" y="4765"/>
                  </a:cubicBezTo>
                  <a:cubicBezTo>
                    <a:pt x="1771" y="4765"/>
                    <a:pt x="1942" y="4558"/>
                    <a:pt x="2009" y="4389"/>
                  </a:cubicBezTo>
                  <a:cubicBezTo>
                    <a:pt x="2163" y="3837"/>
                    <a:pt x="2627" y="3330"/>
                    <a:pt x="3047" y="2888"/>
                  </a:cubicBezTo>
                  <a:cubicBezTo>
                    <a:pt x="3378" y="2711"/>
                    <a:pt x="3731" y="2314"/>
                    <a:pt x="3753" y="2093"/>
                  </a:cubicBezTo>
                  <a:cubicBezTo>
                    <a:pt x="3952" y="1961"/>
                    <a:pt x="4084" y="1718"/>
                    <a:pt x="4062" y="1475"/>
                  </a:cubicBezTo>
                  <a:cubicBezTo>
                    <a:pt x="4239" y="1321"/>
                    <a:pt x="4305" y="1078"/>
                    <a:pt x="4239" y="857"/>
                  </a:cubicBezTo>
                  <a:cubicBezTo>
                    <a:pt x="4261" y="680"/>
                    <a:pt x="4283" y="570"/>
                    <a:pt x="4283" y="570"/>
                  </a:cubicBezTo>
                  <a:lnTo>
                    <a:pt x="3907" y="548"/>
                  </a:lnTo>
                  <a:lnTo>
                    <a:pt x="3488" y="416"/>
                  </a:lnTo>
                  <a:cubicBezTo>
                    <a:pt x="3444" y="703"/>
                    <a:pt x="3267" y="945"/>
                    <a:pt x="3024" y="1100"/>
                  </a:cubicBezTo>
                  <a:cubicBezTo>
                    <a:pt x="2877" y="1178"/>
                    <a:pt x="2760" y="1212"/>
                    <a:pt x="2663" y="1212"/>
                  </a:cubicBezTo>
                  <a:cubicBezTo>
                    <a:pt x="2513" y="1212"/>
                    <a:pt x="2412" y="1132"/>
                    <a:pt x="2318" y="1012"/>
                  </a:cubicBezTo>
                  <a:cubicBezTo>
                    <a:pt x="2318" y="813"/>
                    <a:pt x="2208" y="614"/>
                    <a:pt x="2075" y="482"/>
                  </a:cubicBezTo>
                  <a:cubicBezTo>
                    <a:pt x="2075" y="305"/>
                    <a:pt x="1965" y="129"/>
                    <a:pt x="1810" y="40"/>
                  </a:cubicBezTo>
                  <a:cubicBezTo>
                    <a:pt x="1751" y="13"/>
                    <a:pt x="1689" y="1"/>
                    <a:pt x="16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6"/>
            <p:cNvSpPr/>
            <p:nvPr/>
          </p:nvSpPr>
          <p:spPr>
            <a:xfrm>
              <a:off x="7158505" y="2298398"/>
              <a:ext cx="54671" cy="55674"/>
            </a:xfrm>
            <a:custGeom>
              <a:rect b="b" l="l" r="r" t="t"/>
              <a:pathLst>
                <a:path extrusionOk="0" h="833" w="818">
                  <a:moveTo>
                    <a:pt x="427" y="1"/>
                  </a:moveTo>
                  <a:cubicBezTo>
                    <a:pt x="241" y="1"/>
                    <a:pt x="0" y="170"/>
                    <a:pt x="0" y="170"/>
                  </a:cubicBezTo>
                  <a:lnTo>
                    <a:pt x="0" y="833"/>
                  </a:lnTo>
                  <a:lnTo>
                    <a:pt x="685" y="590"/>
                  </a:lnTo>
                  <a:cubicBezTo>
                    <a:pt x="685" y="590"/>
                    <a:pt x="817" y="214"/>
                    <a:pt x="552" y="38"/>
                  </a:cubicBezTo>
                  <a:cubicBezTo>
                    <a:pt x="517" y="11"/>
                    <a:pt x="474" y="1"/>
                    <a:pt x="427" y="1"/>
                  </a:cubicBezTo>
                  <a:close/>
                </a:path>
              </a:pathLst>
            </a:custGeom>
            <a:solidFill>
              <a:srgbClr val="1D37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6"/>
            <p:cNvSpPr/>
            <p:nvPr/>
          </p:nvSpPr>
          <p:spPr>
            <a:xfrm>
              <a:off x="7010935" y="2362893"/>
              <a:ext cx="190413" cy="79734"/>
            </a:xfrm>
            <a:custGeom>
              <a:rect b="b" l="l" r="r" t="t"/>
              <a:pathLst>
                <a:path extrusionOk="0" h="1193" w="2849">
                  <a:moveTo>
                    <a:pt x="2849" y="0"/>
                  </a:moveTo>
                  <a:lnTo>
                    <a:pt x="2849" y="0"/>
                  </a:lnTo>
                  <a:cubicBezTo>
                    <a:pt x="1988" y="574"/>
                    <a:pt x="1016" y="971"/>
                    <a:pt x="1" y="1192"/>
                  </a:cubicBezTo>
                  <a:cubicBezTo>
                    <a:pt x="1060" y="1126"/>
                    <a:pt x="2054" y="706"/>
                    <a:pt x="2849" y="0"/>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6"/>
            <p:cNvSpPr/>
            <p:nvPr/>
          </p:nvSpPr>
          <p:spPr>
            <a:xfrm>
              <a:off x="6965220" y="2405667"/>
              <a:ext cx="224298" cy="82675"/>
            </a:xfrm>
            <a:custGeom>
              <a:rect b="b" l="l" r="r" t="t"/>
              <a:pathLst>
                <a:path extrusionOk="0" h="1237" w="3356">
                  <a:moveTo>
                    <a:pt x="3356" y="0"/>
                  </a:moveTo>
                  <a:lnTo>
                    <a:pt x="3356" y="0"/>
                  </a:lnTo>
                  <a:cubicBezTo>
                    <a:pt x="2318" y="618"/>
                    <a:pt x="1192" y="1038"/>
                    <a:pt x="0" y="1236"/>
                  </a:cubicBezTo>
                  <a:cubicBezTo>
                    <a:pt x="1237" y="1214"/>
                    <a:pt x="2407" y="773"/>
                    <a:pt x="3356" y="0"/>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6"/>
            <p:cNvSpPr/>
            <p:nvPr/>
          </p:nvSpPr>
          <p:spPr>
            <a:xfrm>
              <a:off x="6935679" y="2446971"/>
              <a:ext cx="233187" cy="82742"/>
            </a:xfrm>
            <a:custGeom>
              <a:rect b="b" l="l" r="r" t="t"/>
              <a:pathLst>
                <a:path extrusionOk="0" h="1238" w="3489">
                  <a:moveTo>
                    <a:pt x="3489" y="0"/>
                  </a:moveTo>
                  <a:cubicBezTo>
                    <a:pt x="3488" y="1"/>
                    <a:pt x="1678" y="1148"/>
                    <a:pt x="1" y="1214"/>
                  </a:cubicBezTo>
                  <a:cubicBezTo>
                    <a:pt x="135" y="1230"/>
                    <a:pt x="268" y="1238"/>
                    <a:pt x="398" y="1238"/>
                  </a:cubicBezTo>
                  <a:cubicBezTo>
                    <a:pt x="2099" y="1238"/>
                    <a:pt x="3489" y="1"/>
                    <a:pt x="3489" y="0"/>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6"/>
            <p:cNvSpPr/>
            <p:nvPr/>
          </p:nvSpPr>
          <p:spPr>
            <a:xfrm>
              <a:off x="6938687" y="2498567"/>
              <a:ext cx="180053" cy="78264"/>
            </a:xfrm>
            <a:custGeom>
              <a:rect b="b" l="l" r="r" t="t"/>
              <a:pathLst>
                <a:path extrusionOk="0" h="1171" w="2694">
                  <a:moveTo>
                    <a:pt x="2693" y="1"/>
                  </a:moveTo>
                  <a:lnTo>
                    <a:pt x="2693" y="1"/>
                  </a:lnTo>
                  <a:cubicBezTo>
                    <a:pt x="1876" y="575"/>
                    <a:pt x="971" y="972"/>
                    <a:pt x="0" y="1171"/>
                  </a:cubicBezTo>
                  <a:cubicBezTo>
                    <a:pt x="1016" y="1127"/>
                    <a:pt x="1965" y="729"/>
                    <a:pt x="2693" y="1"/>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6"/>
            <p:cNvSpPr/>
            <p:nvPr/>
          </p:nvSpPr>
          <p:spPr>
            <a:xfrm>
              <a:off x="7010935" y="2374656"/>
              <a:ext cx="63493" cy="26199"/>
            </a:xfrm>
            <a:custGeom>
              <a:rect b="b" l="l" r="r" t="t"/>
              <a:pathLst>
                <a:path extrusionOk="0" h="392" w="950">
                  <a:moveTo>
                    <a:pt x="950" y="1"/>
                  </a:moveTo>
                  <a:lnTo>
                    <a:pt x="950" y="1"/>
                  </a:lnTo>
                  <a:cubicBezTo>
                    <a:pt x="641" y="177"/>
                    <a:pt x="332" y="310"/>
                    <a:pt x="1" y="376"/>
                  </a:cubicBezTo>
                  <a:cubicBezTo>
                    <a:pt x="55" y="386"/>
                    <a:pt x="111" y="391"/>
                    <a:pt x="166" y="391"/>
                  </a:cubicBezTo>
                  <a:cubicBezTo>
                    <a:pt x="466" y="391"/>
                    <a:pt x="763" y="243"/>
                    <a:pt x="950" y="1"/>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6"/>
            <p:cNvSpPr/>
            <p:nvPr/>
          </p:nvSpPr>
          <p:spPr>
            <a:xfrm>
              <a:off x="7007994" y="2339234"/>
              <a:ext cx="50260" cy="20184"/>
            </a:xfrm>
            <a:custGeom>
              <a:rect b="b" l="l" r="r" t="t"/>
              <a:pathLst>
                <a:path extrusionOk="0" h="302" w="752">
                  <a:moveTo>
                    <a:pt x="751" y="1"/>
                  </a:moveTo>
                  <a:cubicBezTo>
                    <a:pt x="508" y="155"/>
                    <a:pt x="266" y="244"/>
                    <a:pt x="1" y="288"/>
                  </a:cubicBezTo>
                  <a:cubicBezTo>
                    <a:pt x="66" y="297"/>
                    <a:pt x="125" y="301"/>
                    <a:pt x="180" y="301"/>
                  </a:cubicBezTo>
                  <a:cubicBezTo>
                    <a:pt x="645" y="301"/>
                    <a:pt x="751" y="1"/>
                    <a:pt x="751" y="1"/>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6"/>
            <p:cNvSpPr/>
            <p:nvPr/>
          </p:nvSpPr>
          <p:spPr>
            <a:xfrm>
              <a:off x="7210101" y="2243327"/>
              <a:ext cx="13367" cy="45849"/>
            </a:xfrm>
            <a:custGeom>
              <a:rect b="b" l="l" r="r" t="t"/>
              <a:pathLst>
                <a:path extrusionOk="0" h="686" w="200">
                  <a:moveTo>
                    <a:pt x="89" y="1"/>
                  </a:moveTo>
                  <a:cubicBezTo>
                    <a:pt x="67" y="1"/>
                    <a:pt x="67" y="23"/>
                    <a:pt x="67" y="45"/>
                  </a:cubicBezTo>
                  <a:cubicBezTo>
                    <a:pt x="111" y="244"/>
                    <a:pt x="89" y="442"/>
                    <a:pt x="1" y="641"/>
                  </a:cubicBezTo>
                  <a:cubicBezTo>
                    <a:pt x="1" y="641"/>
                    <a:pt x="1" y="685"/>
                    <a:pt x="23" y="685"/>
                  </a:cubicBezTo>
                  <a:lnTo>
                    <a:pt x="45" y="685"/>
                  </a:lnTo>
                  <a:cubicBezTo>
                    <a:pt x="45" y="685"/>
                    <a:pt x="67" y="685"/>
                    <a:pt x="67" y="663"/>
                  </a:cubicBezTo>
                  <a:cubicBezTo>
                    <a:pt x="156" y="464"/>
                    <a:pt x="200" y="244"/>
                    <a:pt x="156" y="23"/>
                  </a:cubicBezTo>
                  <a:cubicBezTo>
                    <a:pt x="133" y="1"/>
                    <a:pt x="111" y="1"/>
                    <a:pt x="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6"/>
            <p:cNvSpPr/>
            <p:nvPr/>
          </p:nvSpPr>
          <p:spPr>
            <a:xfrm>
              <a:off x="7238506" y="2199551"/>
              <a:ext cx="15974" cy="40903"/>
            </a:xfrm>
            <a:custGeom>
              <a:rect b="b" l="l" r="r" t="t"/>
              <a:pathLst>
                <a:path extrusionOk="0" h="612" w="239">
                  <a:moveTo>
                    <a:pt x="53" y="1"/>
                  </a:moveTo>
                  <a:cubicBezTo>
                    <a:pt x="22" y="1"/>
                    <a:pt x="1" y="43"/>
                    <a:pt x="18" y="60"/>
                  </a:cubicBezTo>
                  <a:cubicBezTo>
                    <a:pt x="128" y="192"/>
                    <a:pt x="150" y="391"/>
                    <a:pt x="62" y="545"/>
                  </a:cubicBezTo>
                  <a:cubicBezTo>
                    <a:pt x="40" y="568"/>
                    <a:pt x="40" y="590"/>
                    <a:pt x="62" y="612"/>
                  </a:cubicBezTo>
                  <a:lnTo>
                    <a:pt x="84" y="612"/>
                  </a:lnTo>
                  <a:cubicBezTo>
                    <a:pt x="106" y="612"/>
                    <a:pt x="128" y="612"/>
                    <a:pt x="128" y="590"/>
                  </a:cubicBezTo>
                  <a:cubicBezTo>
                    <a:pt x="238" y="413"/>
                    <a:pt x="216" y="170"/>
                    <a:pt x="84" y="16"/>
                  </a:cubicBezTo>
                  <a:cubicBezTo>
                    <a:pt x="73" y="5"/>
                    <a:pt x="62" y="1"/>
                    <a:pt x="5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6"/>
            <p:cNvSpPr/>
            <p:nvPr/>
          </p:nvSpPr>
          <p:spPr>
            <a:xfrm>
              <a:off x="7235231" y="2218264"/>
              <a:ext cx="28071" cy="63493"/>
            </a:xfrm>
            <a:custGeom>
              <a:rect b="b" l="l" r="r" t="t"/>
              <a:pathLst>
                <a:path extrusionOk="0" h="950" w="420">
                  <a:moveTo>
                    <a:pt x="22" y="1"/>
                  </a:moveTo>
                  <a:cubicBezTo>
                    <a:pt x="0" y="23"/>
                    <a:pt x="0" y="45"/>
                    <a:pt x="0" y="67"/>
                  </a:cubicBezTo>
                  <a:cubicBezTo>
                    <a:pt x="0" y="67"/>
                    <a:pt x="309" y="597"/>
                    <a:pt x="0" y="884"/>
                  </a:cubicBezTo>
                  <a:cubicBezTo>
                    <a:pt x="0" y="884"/>
                    <a:pt x="0" y="906"/>
                    <a:pt x="0" y="928"/>
                  </a:cubicBezTo>
                  <a:cubicBezTo>
                    <a:pt x="22" y="950"/>
                    <a:pt x="22" y="950"/>
                    <a:pt x="44" y="950"/>
                  </a:cubicBezTo>
                  <a:cubicBezTo>
                    <a:pt x="44" y="950"/>
                    <a:pt x="67" y="950"/>
                    <a:pt x="89" y="928"/>
                  </a:cubicBezTo>
                  <a:cubicBezTo>
                    <a:pt x="420" y="619"/>
                    <a:pt x="89" y="45"/>
                    <a:pt x="89" y="23"/>
                  </a:cubicBezTo>
                  <a:cubicBezTo>
                    <a:pt x="67" y="1"/>
                    <a:pt x="44" y="1"/>
                    <a:pt x="2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6"/>
            <p:cNvSpPr/>
            <p:nvPr/>
          </p:nvSpPr>
          <p:spPr>
            <a:xfrm>
              <a:off x="7214579" y="2243327"/>
              <a:ext cx="25130" cy="38430"/>
            </a:xfrm>
            <a:custGeom>
              <a:rect b="b" l="l" r="r" t="t"/>
              <a:pathLst>
                <a:path extrusionOk="0" h="575" w="376">
                  <a:moveTo>
                    <a:pt x="22" y="1"/>
                  </a:moveTo>
                  <a:cubicBezTo>
                    <a:pt x="0" y="23"/>
                    <a:pt x="0" y="45"/>
                    <a:pt x="22" y="67"/>
                  </a:cubicBezTo>
                  <a:cubicBezTo>
                    <a:pt x="133" y="200"/>
                    <a:pt x="221" y="376"/>
                    <a:pt x="287" y="553"/>
                  </a:cubicBezTo>
                  <a:cubicBezTo>
                    <a:pt x="287" y="553"/>
                    <a:pt x="309" y="575"/>
                    <a:pt x="331" y="575"/>
                  </a:cubicBezTo>
                  <a:cubicBezTo>
                    <a:pt x="353" y="575"/>
                    <a:pt x="376" y="553"/>
                    <a:pt x="376" y="531"/>
                  </a:cubicBezTo>
                  <a:cubicBezTo>
                    <a:pt x="309" y="332"/>
                    <a:pt x="199" y="155"/>
                    <a:pt x="66" y="1"/>
                  </a:cubicBezTo>
                  <a:close/>
                </a:path>
              </a:pathLst>
            </a:custGeom>
            <a:solidFill>
              <a:srgbClr val="9395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6"/>
            <p:cNvSpPr/>
            <p:nvPr/>
          </p:nvSpPr>
          <p:spPr>
            <a:xfrm>
              <a:off x="7204220" y="2283962"/>
              <a:ext cx="19248" cy="56810"/>
            </a:xfrm>
            <a:custGeom>
              <a:rect b="b" l="l" r="r" t="t"/>
              <a:pathLst>
                <a:path extrusionOk="0" h="850" w="288">
                  <a:moveTo>
                    <a:pt x="59" y="1"/>
                  </a:moveTo>
                  <a:cubicBezTo>
                    <a:pt x="16" y="1"/>
                    <a:pt x="1" y="77"/>
                    <a:pt x="1" y="77"/>
                  </a:cubicBezTo>
                  <a:lnTo>
                    <a:pt x="111" y="364"/>
                  </a:lnTo>
                  <a:lnTo>
                    <a:pt x="67" y="850"/>
                  </a:lnTo>
                  <a:lnTo>
                    <a:pt x="199" y="806"/>
                  </a:lnTo>
                  <a:cubicBezTo>
                    <a:pt x="288" y="541"/>
                    <a:pt x="244" y="254"/>
                    <a:pt x="89" y="11"/>
                  </a:cubicBezTo>
                  <a:cubicBezTo>
                    <a:pt x="78" y="4"/>
                    <a:pt x="68" y="1"/>
                    <a:pt x="59" y="1"/>
                  </a:cubicBezTo>
                  <a:close/>
                </a:path>
              </a:pathLst>
            </a:custGeom>
            <a:solidFill>
              <a:srgbClr val="303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6"/>
            <p:cNvSpPr/>
            <p:nvPr/>
          </p:nvSpPr>
          <p:spPr>
            <a:xfrm>
              <a:off x="7195398" y="2286168"/>
              <a:ext cx="23660" cy="42841"/>
            </a:xfrm>
            <a:custGeom>
              <a:rect b="b" l="l" r="r" t="t"/>
              <a:pathLst>
                <a:path extrusionOk="0" h="641" w="354">
                  <a:moveTo>
                    <a:pt x="177" y="0"/>
                  </a:moveTo>
                  <a:cubicBezTo>
                    <a:pt x="155" y="0"/>
                    <a:pt x="0" y="177"/>
                    <a:pt x="44" y="221"/>
                  </a:cubicBezTo>
                  <a:cubicBezTo>
                    <a:pt x="309" y="508"/>
                    <a:pt x="177" y="640"/>
                    <a:pt x="177" y="640"/>
                  </a:cubicBezTo>
                  <a:lnTo>
                    <a:pt x="265" y="640"/>
                  </a:lnTo>
                  <a:cubicBezTo>
                    <a:pt x="353" y="442"/>
                    <a:pt x="331" y="177"/>
                    <a:pt x="1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6"/>
            <p:cNvSpPr/>
            <p:nvPr/>
          </p:nvSpPr>
          <p:spPr>
            <a:xfrm>
              <a:off x="7205690" y="2280620"/>
              <a:ext cx="17778" cy="42440"/>
            </a:xfrm>
            <a:custGeom>
              <a:rect b="b" l="l" r="r" t="t"/>
              <a:pathLst>
                <a:path extrusionOk="0" h="635" w="266">
                  <a:moveTo>
                    <a:pt x="34" y="0"/>
                  </a:moveTo>
                  <a:cubicBezTo>
                    <a:pt x="23" y="0"/>
                    <a:pt x="12" y="6"/>
                    <a:pt x="1" y="17"/>
                  </a:cubicBezTo>
                  <a:cubicBezTo>
                    <a:pt x="1" y="39"/>
                    <a:pt x="1" y="61"/>
                    <a:pt x="1" y="83"/>
                  </a:cubicBezTo>
                  <a:cubicBezTo>
                    <a:pt x="133" y="216"/>
                    <a:pt x="177" y="392"/>
                    <a:pt x="177" y="591"/>
                  </a:cubicBezTo>
                  <a:cubicBezTo>
                    <a:pt x="155" y="591"/>
                    <a:pt x="177" y="613"/>
                    <a:pt x="199" y="635"/>
                  </a:cubicBezTo>
                  <a:cubicBezTo>
                    <a:pt x="222" y="635"/>
                    <a:pt x="244" y="613"/>
                    <a:pt x="244" y="591"/>
                  </a:cubicBezTo>
                  <a:cubicBezTo>
                    <a:pt x="266" y="370"/>
                    <a:pt x="199" y="171"/>
                    <a:pt x="67" y="17"/>
                  </a:cubicBezTo>
                  <a:cubicBezTo>
                    <a:pt x="56" y="6"/>
                    <a:pt x="45" y="0"/>
                    <a:pt x="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6"/>
            <p:cNvSpPr/>
            <p:nvPr/>
          </p:nvSpPr>
          <p:spPr>
            <a:xfrm>
              <a:off x="7106842" y="2225616"/>
              <a:ext cx="107805" cy="104730"/>
            </a:xfrm>
            <a:custGeom>
              <a:rect b="b" l="l" r="r" t="t"/>
              <a:pathLst>
                <a:path extrusionOk="0" h="1567" w="1613">
                  <a:moveTo>
                    <a:pt x="1104" y="1"/>
                  </a:moveTo>
                  <a:lnTo>
                    <a:pt x="553" y="45"/>
                  </a:lnTo>
                  <a:lnTo>
                    <a:pt x="45" y="200"/>
                  </a:lnTo>
                  <a:lnTo>
                    <a:pt x="1" y="752"/>
                  </a:lnTo>
                  <a:lnTo>
                    <a:pt x="398" y="1392"/>
                  </a:lnTo>
                  <a:cubicBezTo>
                    <a:pt x="398" y="1392"/>
                    <a:pt x="795" y="1524"/>
                    <a:pt x="906" y="1546"/>
                  </a:cubicBezTo>
                  <a:cubicBezTo>
                    <a:pt x="984" y="1560"/>
                    <a:pt x="1049" y="1566"/>
                    <a:pt x="1104" y="1566"/>
                  </a:cubicBezTo>
                  <a:cubicBezTo>
                    <a:pt x="1309" y="1566"/>
                    <a:pt x="1361" y="1479"/>
                    <a:pt x="1414" y="1392"/>
                  </a:cubicBezTo>
                  <a:cubicBezTo>
                    <a:pt x="1546" y="1016"/>
                    <a:pt x="1612" y="619"/>
                    <a:pt x="1612" y="222"/>
                  </a:cubicBezTo>
                  <a:cubicBezTo>
                    <a:pt x="1612" y="45"/>
                    <a:pt x="1104" y="1"/>
                    <a:pt x="1104" y="1"/>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6"/>
            <p:cNvSpPr/>
            <p:nvPr/>
          </p:nvSpPr>
          <p:spPr>
            <a:xfrm>
              <a:off x="7117202" y="2203226"/>
              <a:ext cx="134338" cy="65832"/>
            </a:xfrm>
            <a:custGeom>
              <a:rect b="b" l="l" r="r" t="t"/>
              <a:pathLst>
                <a:path extrusionOk="0" h="985" w="2010">
                  <a:moveTo>
                    <a:pt x="1859" y="1"/>
                  </a:moveTo>
                  <a:cubicBezTo>
                    <a:pt x="1660" y="1"/>
                    <a:pt x="44" y="667"/>
                    <a:pt x="44" y="667"/>
                  </a:cubicBezTo>
                  <a:lnTo>
                    <a:pt x="0" y="844"/>
                  </a:lnTo>
                  <a:cubicBezTo>
                    <a:pt x="214" y="935"/>
                    <a:pt x="437" y="985"/>
                    <a:pt x="665" y="985"/>
                  </a:cubicBezTo>
                  <a:cubicBezTo>
                    <a:pt x="767" y="985"/>
                    <a:pt x="869" y="975"/>
                    <a:pt x="972" y="954"/>
                  </a:cubicBezTo>
                  <a:cubicBezTo>
                    <a:pt x="1678" y="866"/>
                    <a:pt x="2009" y="380"/>
                    <a:pt x="1877" y="5"/>
                  </a:cubicBezTo>
                  <a:cubicBezTo>
                    <a:pt x="1874" y="2"/>
                    <a:pt x="1868" y="1"/>
                    <a:pt x="18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6"/>
            <p:cNvSpPr/>
            <p:nvPr/>
          </p:nvSpPr>
          <p:spPr>
            <a:xfrm>
              <a:off x="7090602" y="2243327"/>
              <a:ext cx="124046" cy="104864"/>
            </a:xfrm>
            <a:custGeom>
              <a:rect b="b" l="l" r="r" t="t"/>
              <a:pathLst>
                <a:path extrusionOk="0" h="1569" w="1856">
                  <a:moveTo>
                    <a:pt x="155" y="1"/>
                  </a:moveTo>
                  <a:lnTo>
                    <a:pt x="1" y="354"/>
                  </a:lnTo>
                  <a:lnTo>
                    <a:pt x="244" y="774"/>
                  </a:lnTo>
                  <a:lnTo>
                    <a:pt x="553" y="1127"/>
                  </a:lnTo>
                  <a:lnTo>
                    <a:pt x="1259" y="1568"/>
                  </a:lnTo>
                  <a:lnTo>
                    <a:pt x="1767" y="1502"/>
                  </a:lnTo>
                  <a:cubicBezTo>
                    <a:pt x="1767" y="1502"/>
                    <a:pt x="1855" y="1303"/>
                    <a:pt x="1833" y="1281"/>
                  </a:cubicBezTo>
                  <a:cubicBezTo>
                    <a:pt x="1833" y="1270"/>
                    <a:pt x="1822" y="1265"/>
                    <a:pt x="1808" y="1265"/>
                  </a:cubicBezTo>
                  <a:cubicBezTo>
                    <a:pt x="1795" y="1265"/>
                    <a:pt x="1778" y="1270"/>
                    <a:pt x="1767" y="1281"/>
                  </a:cubicBezTo>
                  <a:cubicBezTo>
                    <a:pt x="1666" y="1349"/>
                    <a:pt x="1565" y="1378"/>
                    <a:pt x="1463" y="1378"/>
                  </a:cubicBezTo>
                  <a:cubicBezTo>
                    <a:pt x="1432" y="1378"/>
                    <a:pt x="1401" y="1375"/>
                    <a:pt x="1370" y="1370"/>
                  </a:cubicBezTo>
                  <a:cubicBezTo>
                    <a:pt x="1038" y="1259"/>
                    <a:pt x="619" y="950"/>
                    <a:pt x="487" y="222"/>
                  </a:cubicBezTo>
                  <a:cubicBezTo>
                    <a:pt x="464" y="155"/>
                    <a:pt x="442" y="89"/>
                    <a:pt x="398" y="23"/>
                  </a:cubicBezTo>
                  <a:lnTo>
                    <a:pt x="1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6"/>
            <p:cNvSpPr/>
            <p:nvPr/>
          </p:nvSpPr>
          <p:spPr>
            <a:xfrm>
              <a:off x="7007994" y="2099567"/>
              <a:ext cx="236128" cy="255243"/>
            </a:xfrm>
            <a:custGeom>
              <a:rect b="b" l="l" r="r" t="t"/>
              <a:pathLst>
                <a:path extrusionOk="0" h="3819" w="3533">
                  <a:moveTo>
                    <a:pt x="1834" y="1"/>
                  </a:moveTo>
                  <a:cubicBezTo>
                    <a:pt x="663" y="1"/>
                    <a:pt x="597" y="1468"/>
                    <a:pt x="597" y="1468"/>
                  </a:cubicBezTo>
                  <a:cubicBezTo>
                    <a:pt x="597" y="1468"/>
                    <a:pt x="1" y="1865"/>
                    <a:pt x="685" y="2748"/>
                  </a:cubicBezTo>
                  <a:cubicBezTo>
                    <a:pt x="828" y="2973"/>
                    <a:pt x="1086" y="3104"/>
                    <a:pt x="1351" y="3104"/>
                  </a:cubicBezTo>
                  <a:cubicBezTo>
                    <a:pt x="1372" y="3104"/>
                    <a:pt x="1393" y="3103"/>
                    <a:pt x="1413" y="3101"/>
                  </a:cubicBezTo>
                  <a:cubicBezTo>
                    <a:pt x="1413" y="3101"/>
                    <a:pt x="2319" y="3763"/>
                    <a:pt x="2517" y="3808"/>
                  </a:cubicBezTo>
                  <a:cubicBezTo>
                    <a:pt x="2569" y="3815"/>
                    <a:pt x="2618" y="3819"/>
                    <a:pt x="2662" y="3819"/>
                  </a:cubicBezTo>
                  <a:cubicBezTo>
                    <a:pt x="2993" y="3819"/>
                    <a:pt x="3113" y="3623"/>
                    <a:pt x="3113" y="3565"/>
                  </a:cubicBezTo>
                  <a:cubicBezTo>
                    <a:pt x="3157" y="3432"/>
                    <a:pt x="3069" y="3432"/>
                    <a:pt x="3069" y="3432"/>
                  </a:cubicBezTo>
                  <a:cubicBezTo>
                    <a:pt x="3069" y="3432"/>
                    <a:pt x="2825" y="3658"/>
                    <a:pt x="2613" y="3658"/>
                  </a:cubicBezTo>
                  <a:cubicBezTo>
                    <a:pt x="2596" y="3658"/>
                    <a:pt x="2578" y="3656"/>
                    <a:pt x="2561" y="3653"/>
                  </a:cubicBezTo>
                  <a:cubicBezTo>
                    <a:pt x="2230" y="3498"/>
                    <a:pt x="1943" y="3278"/>
                    <a:pt x="1700" y="3035"/>
                  </a:cubicBezTo>
                  <a:cubicBezTo>
                    <a:pt x="1546" y="2836"/>
                    <a:pt x="1458" y="2615"/>
                    <a:pt x="1413" y="2373"/>
                  </a:cubicBezTo>
                  <a:cubicBezTo>
                    <a:pt x="1428" y="2314"/>
                    <a:pt x="1472" y="2304"/>
                    <a:pt x="1500" y="2304"/>
                  </a:cubicBezTo>
                  <a:cubicBezTo>
                    <a:pt x="1514" y="2304"/>
                    <a:pt x="1524" y="2306"/>
                    <a:pt x="1524" y="2306"/>
                  </a:cubicBezTo>
                  <a:cubicBezTo>
                    <a:pt x="1743" y="2402"/>
                    <a:pt x="1979" y="2448"/>
                    <a:pt x="2217" y="2448"/>
                  </a:cubicBezTo>
                  <a:cubicBezTo>
                    <a:pt x="2530" y="2448"/>
                    <a:pt x="2847" y="2368"/>
                    <a:pt x="3135" y="2218"/>
                  </a:cubicBezTo>
                  <a:cubicBezTo>
                    <a:pt x="3378" y="2086"/>
                    <a:pt x="3533" y="1843"/>
                    <a:pt x="3511" y="1578"/>
                  </a:cubicBezTo>
                  <a:cubicBezTo>
                    <a:pt x="3533" y="916"/>
                    <a:pt x="3091" y="320"/>
                    <a:pt x="2473" y="121"/>
                  </a:cubicBezTo>
                  <a:cubicBezTo>
                    <a:pt x="2230" y="37"/>
                    <a:pt x="2018" y="1"/>
                    <a:pt x="18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6"/>
            <p:cNvSpPr/>
            <p:nvPr/>
          </p:nvSpPr>
          <p:spPr>
            <a:xfrm>
              <a:off x="7067009" y="2109725"/>
              <a:ext cx="110746" cy="42240"/>
            </a:xfrm>
            <a:custGeom>
              <a:rect b="b" l="l" r="r" t="t"/>
              <a:pathLst>
                <a:path extrusionOk="0" h="632" w="1657">
                  <a:moveTo>
                    <a:pt x="939" y="1"/>
                  </a:moveTo>
                  <a:cubicBezTo>
                    <a:pt x="598" y="1"/>
                    <a:pt x="219" y="133"/>
                    <a:pt x="1" y="631"/>
                  </a:cubicBezTo>
                  <a:cubicBezTo>
                    <a:pt x="301" y="206"/>
                    <a:pt x="792" y="114"/>
                    <a:pt x="1162" y="114"/>
                  </a:cubicBezTo>
                  <a:cubicBezTo>
                    <a:pt x="1445" y="114"/>
                    <a:pt x="1656" y="168"/>
                    <a:pt x="1656" y="168"/>
                  </a:cubicBezTo>
                  <a:cubicBezTo>
                    <a:pt x="1656" y="168"/>
                    <a:pt x="1322" y="1"/>
                    <a:pt x="93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6"/>
            <p:cNvSpPr/>
            <p:nvPr/>
          </p:nvSpPr>
          <p:spPr>
            <a:xfrm>
              <a:off x="7121613" y="2276477"/>
              <a:ext cx="120771" cy="27402"/>
            </a:xfrm>
            <a:custGeom>
              <a:rect b="b" l="l" r="r" t="t"/>
              <a:pathLst>
                <a:path extrusionOk="0" h="410" w="1807">
                  <a:moveTo>
                    <a:pt x="1739" y="0"/>
                  </a:moveTo>
                  <a:cubicBezTo>
                    <a:pt x="1733" y="0"/>
                    <a:pt x="1727" y="4"/>
                    <a:pt x="1722" y="13"/>
                  </a:cubicBezTo>
                  <a:cubicBezTo>
                    <a:pt x="1700" y="35"/>
                    <a:pt x="1678" y="35"/>
                    <a:pt x="1656" y="57"/>
                  </a:cubicBezTo>
                  <a:cubicBezTo>
                    <a:pt x="1396" y="255"/>
                    <a:pt x="1088" y="356"/>
                    <a:pt x="778" y="356"/>
                  </a:cubicBezTo>
                  <a:cubicBezTo>
                    <a:pt x="535" y="356"/>
                    <a:pt x="290" y="293"/>
                    <a:pt x="67" y="167"/>
                  </a:cubicBezTo>
                  <a:lnTo>
                    <a:pt x="23" y="167"/>
                  </a:lnTo>
                  <a:cubicBezTo>
                    <a:pt x="0" y="189"/>
                    <a:pt x="0" y="211"/>
                    <a:pt x="23" y="233"/>
                  </a:cubicBezTo>
                  <a:cubicBezTo>
                    <a:pt x="221" y="366"/>
                    <a:pt x="486" y="410"/>
                    <a:pt x="729" y="410"/>
                  </a:cubicBezTo>
                  <a:cubicBezTo>
                    <a:pt x="1082" y="410"/>
                    <a:pt x="1413" y="322"/>
                    <a:pt x="1700" y="123"/>
                  </a:cubicBezTo>
                  <a:lnTo>
                    <a:pt x="1789" y="79"/>
                  </a:lnTo>
                  <a:cubicBezTo>
                    <a:pt x="1806" y="61"/>
                    <a:pt x="1767" y="0"/>
                    <a:pt x="17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6"/>
            <p:cNvSpPr/>
            <p:nvPr/>
          </p:nvSpPr>
          <p:spPr>
            <a:xfrm>
              <a:off x="7151087" y="2277279"/>
              <a:ext cx="94505" cy="50527"/>
            </a:xfrm>
            <a:custGeom>
              <a:rect b="b" l="l" r="r" t="t"/>
              <a:pathLst>
                <a:path extrusionOk="0" h="756" w="1414">
                  <a:moveTo>
                    <a:pt x="1281" y="1"/>
                  </a:moveTo>
                  <a:cubicBezTo>
                    <a:pt x="1259" y="1"/>
                    <a:pt x="1237" y="23"/>
                    <a:pt x="1259" y="45"/>
                  </a:cubicBezTo>
                  <a:cubicBezTo>
                    <a:pt x="1326" y="243"/>
                    <a:pt x="1237" y="442"/>
                    <a:pt x="1061" y="530"/>
                  </a:cubicBezTo>
                  <a:cubicBezTo>
                    <a:pt x="899" y="642"/>
                    <a:pt x="710" y="698"/>
                    <a:pt x="516" y="698"/>
                  </a:cubicBezTo>
                  <a:cubicBezTo>
                    <a:pt x="365" y="698"/>
                    <a:pt x="212" y="664"/>
                    <a:pt x="67" y="597"/>
                  </a:cubicBezTo>
                  <a:cubicBezTo>
                    <a:pt x="56" y="586"/>
                    <a:pt x="45" y="580"/>
                    <a:pt x="37" y="580"/>
                  </a:cubicBezTo>
                  <a:cubicBezTo>
                    <a:pt x="29" y="580"/>
                    <a:pt x="23" y="586"/>
                    <a:pt x="23" y="597"/>
                  </a:cubicBezTo>
                  <a:cubicBezTo>
                    <a:pt x="1" y="619"/>
                    <a:pt x="1" y="641"/>
                    <a:pt x="23" y="663"/>
                  </a:cubicBezTo>
                  <a:cubicBezTo>
                    <a:pt x="155" y="729"/>
                    <a:pt x="310" y="751"/>
                    <a:pt x="487" y="751"/>
                  </a:cubicBezTo>
                  <a:cubicBezTo>
                    <a:pt x="515" y="754"/>
                    <a:pt x="543" y="755"/>
                    <a:pt x="571" y="755"/>
                  </a:cubicBezTo>
                  <a:cubicBezTo>
                    <a:pt x="759" y="755"/>
                    <a:pt x="932" y="693"/>
                    <a:pt x="1105" y="597"/>
                  </a:cubicBezTo>
                  <a:cubicBezTo>
                    <a:pt x="1303" y="486"/>
                    <a:pt x="1414" y="243"/>
                    <a:pt x="1326" y="23"/>
                  </a:cubicBezTo>
                  <a:cubicBezTo>
                    <a:pt x="1326" y="1"/>
                    <a:pt x="1303" y="1"/>
                    <a:pt x="12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6"/>
            <p:cNvSpPr/>
            <p:nvPr/>
          </p:nvSpPr>
          <p:spPr>
            <a:xfrm>
              <a:off x="7052239" y="2200553"/>
              <a:ext cx="51730" cy="85682"/>
            </a:xfrm>
            <a:custGeom>
              <a:rect b="b" l="l" r="r" t="t"/>
              <a:pathLst>
                <a:path extrusionOk="0" h="1282" w="774">
                  <a:moveTo>
                    <a:pt x="1" y="1"/>
                  </a:moveTo>
                  <a:lnTo>
                    <a:pt x="1" y="1"/>
                  </a:lnTo>
                  <a:cubicBezTo>
                    <a:pt x="398" y="310"/>
                    <a:pt x="641" y="773"/>
                    <a:pt x="707" y="1281"/>
                  </a:cubicBezTo>
                  <a:cubicBezTo>
                    <a:pt x="774" y="266"/>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6"/>
            <p:cNvSpPr/>
            <p:nvPr/>
          </p:nvSpPr>
          <p:spPr>
            <a:xfrm>
              <a:off x="7114958" y="2234864"/>
              <a:ext cx="137279" cy="105933"/>
            </a:xfrm>
            <a:custGeom>
              <a:rect b="b" l="l" r="r" t="t"/>
              <a:pathLst>
                <a:path extrusionOk="0" h="1585" w="2054">
                  <a:moveTo>
                    <a:pt x="1999" y="1"/>
                  </a:moveTo>
                  <a:cubicBezTo>
                    <a:pt x="1988" y="1"/>
                    <a:pt x="1977" y="6"/>
                    <a:pt x="1966" y="17"/>
                  </a:cubicBezTo>
                  <a:cubicBezTo>
                    <a:pt x="1899" y="128"/>
                    <a:pt x="1811" y="216"/>
                    <a:pt x="1723" y="282"/>
                  </a:cubicBezTo>
                  <a:cubicBezTo>
                    <a:pt x="1433" y="454"/>
                    <a:pt x="1112" y="546"/>
                    <a:pt x="792" y="546"/>
                  </a:cubicBezTo>
                  <a:cubicBezTo>
                    <a:pt x="576" y="546"/>
                    <a:pt x="360" y="504"/>
                    <a:pt x="155" y="415"/>
                  </a:cubicBezTo>
                  <a:cubicBezTo>
                    <a:pt x="93" y="399"/>
                    <a:pt x="53" y="384"/>
                    <a:pt x="26" y="384"/>
                  </a:cubicBezTo>
                  <a:cubicBezTo>
                    <a:pt x="16" y="384"/>
                    <a:pt x="7" y="386"/>
                    <a:pt x="1" y="393"/>
                  </a:cubicBezTo>
                  <a:lnTo>
                    <a:pt x="1" y="415"/>
                  </a:lnTo>
                  <a:lnTo>
                    <a:pt x="1" y="437"/>
                  </a:lnTo>
                  <a:cubicBezTo>
                    <a:pt x="89" y="1033"/>
                    <a:pt x="950" y="1497"/>
                    <a:pt x="1060" y="1541"/>
                  </a:cubicBezTo>
                  <a:cubicBezTo>
                    <a:pt x="1127" y="1563"/>
                    <a:pt x="1193" y="1585"/>
                    <a:pt x="1259" y="1585"/>
                  </a:cubicBezTo>
                  <a:cubicBezTo>
                    <a:pt x="1347" y="1585"/>
                    <a:pt x="1414" y="1563"/>
                    <a:pt x="1502" y="1519"/>
                  </a:cubicBezTo>
                  <a:cubicBezTo>
                    <a:pt x="1590" y="1474"/>
                    <a:pt x="1657" y="1386"/>
                    <a:pt x="1657" y="1276"/>
                  </a:cubicBezTo>
                  <a:cubicBezTo>
                    <a:pt x="1679" y="1254"/>
                    <a:pt x="1657" y="1232"/>
                    <a:pt x="1634" y="1232"/>
                  </a:cubicBezTo>
                  <a:cubicBezTo>
                    <a:pt x="1612" y="1232"/>
                    <a:pt x="1590" y="1254"/>
                    <a:pt x="1590" y="1276"/>
                  </a:cubicBezTo>
                  <a:cubicBezTo>
                    <a:pt x="1568" y="1342"/>
                    <a:pt x="1524" y="1408"/>
                    <a:pt x="1458" y="1452"/>
                  </a:cubicBezTo>
                  <a:cubicBezTo>
                    <a:pt x="1397" y="1489"/>
                    <a:pt x="1323" y="1505"/>
                    <a:pt x="1250" y="1505"/>
                  </a:cubicBezTo>
                  <a:cubicBezTo>
                    <a:pt x="1191" y="1505"/>
                    <a:pt x="1132" y="1494"/>
                    <a:pt x="1083" y="1474"/>
                  </a:cubicBezTo>
                  <a:cubicBezTo>
                    <a:pt x="972" y="1430"/>
                    <a:pt x="200" y="1011"/>
                    <a:pt x="67" y="481"/>
                  </a:cubicBezTo>
                  <a:lnTo>
                    <a:pt x="111" y="481"/>
                  </a:lnTo>
                  <a:cubicBezTo>
                    <a:pt x="332" y="573"/>
                    <a:pt x="568" y="619"/>
                    <a:pt x="805" y="619"/>
                  </a:cubicBezTo>
                  <a:cubicBezTo>
                    <a:pt x="1137" y="619"/>
                    <a:pt x="1471" y="529"/>
                    <a:pt x="1767" y="349"/>
                  </a:cubicBezTo>
                  <a:cubicBezTo>
                    <a:pt x="1877" y="260"/>
                    <a:pt x="1966" y="172"/>
                    <a:pt x="2032" y="62"/>
                  </a:cubicBezTo>
                  <a:cubicBezTo>
                    <a:pt x="2054" y="40"/>
                    <a:pt x="2054" y="17"/>
                    <a:pt x="2032" y="17"/>
                  </a:cubicBezTo>
                  <a:cubicBezTo>
                    <a:pt x="2021" y="6"/>
                    <a:pt x="2010" y="1"/>
                    <a:pt x="199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6"/>
            <p:cNvSpPr/>
            <p:nvPr/>
          </p:nvSpPr>
          <p:spPr>
            <a:xfrm>
              <a:off x="7148146" y="2269927"/>
              <a:ext cx="10426" cy="53134"/>
            </a:xfrm>
            <a:custGeom>
              <a:rect b="b" l="l" r="r" t="t"/>
              <a:pathLst>
                <a:path extrusionOk="0" h="795" w="156">
                  <a:moveTo>
                    <a:pt x="67" y="0"/>
                  </a:moveTo>
                  <a:cubicBezTo>
                    <a:pt x="45" y="0"/>
                    <a:pt x="23" y="22"/>
                    <a:pt x="23" y="44"/>
                  </a:cubicBezTo>
                  <a:cubicBezTo>
                    <a:pt x="1" y="265"/>
                    <a:pt x="1" y="508"/>
                    <a:pt x="67" y="751"/>
                  </a:cubicBezTo>
                  <a:cubicBezTo>
                    <a:pt x="67" y="773"/>
                    <a:pt x="89" y="795"/>
                    <a:pt x="111" y="795"/>
                  </a:cubicBezTo>
                  <a:lnTo>
                    <a:pt x="111" y="773"/>
                  </a:lnTo>
                  <a:cubicBezTo>
                    <a:pt x="133" y="773"/>
                    <a:pt x="155" y="751"/>
                    <a:pt x="133" y="729"/>
                  </a:cubicBezTo>
                  <a:cubicBezTo>
                    <a:pt x="89" y="508"/>
                    <a:pt x="67" y="287"/>
                    <a:pt x="89" y="44"/>
                  </a:cubicBezTo>
                  <a:cubicBezTo>
                    <a:pt x="89" y="22"/>
                    <a:pt x="89"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6"/>
            <p:cNvSpPr/>
            <p:nvPr/>
          </p:nvSpPr>
          <p:spPr>
            <a:xfrm>
              <a:off x="7189450" y="2266986"/>
              <a:ext cx="13367" cy="73786"/>
            </a:xfrm>
            <a:custGeom>
              <a:rect b="b" l="l" r="r" t="t"/>
              <a:pathLst>
                <a:path extrusionOk="0" h="1104" w="200">
                  <a:moveTo>
                    <a:pt x="89" y="0"/>
                  </a:moveTo>
                  <a:cubicBezTo>
                    <a:pt x="67" y="0"/>
                    <a:pt x="45" y="22"/>
                    <a:pt x="45" y="44"/>
                  </a:cubicBezTo>
                  <a:cubicBezTo>
                    <a:pt x="111" y="375"/>
                    <a:pt x="89" y="729"/>
                    <a:pt x="1" y="1060"/>
                  </a:cubicBezTo>
                  <a:cubicBezTo>
                    <a:pt x="1" y="1060"/>
                    <a:pt x="1" y="1082"/>
                    <a:pt x="23" y="1104"/>
                  </a:cubicBezTo>
                  <a:lnTo>
                    <a:pt x="45" y="1104"/>
                  </a:lnTo>
                  <a:cubicBezTo>
                    <a:pt x="67" y="1104"/>
                    <a:pt x="67" y="1082"/>
                    <a:pt x="89" y="1082"/>
                  </a:cubicBezTo>
                  <a:cubicBezTo>
                    <a:pt x="178" y="729"/>
                    <a:pt x="200" y="375"/>
                    <a:pt x="133" y="44"/>
                  </a:cubicBezTo>
                  <a:cubicBezTo>
                    <a:pt x="133" y="22"/>
                    <a:pt x="111" y="0"/>
                    <a:pt x="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6"/>
            <p:cNvSpPr/>
            <p:nvPr/>
          </p:nvSpPr>
          <p:spPr>
            <a:xfrm>
              <a:off x="7213109" y="2247805"/>
              <a:ext cx="22189" cy="81205"/>
            </a:xfrm>
            <a:custGeom>
              <a:rect b="b" l="l" r="r" t="t"/>
              <a:pathLst>
                <a:path extrusionOk="0" h="1215" w="332">
                  <a:moveTo>
                    <a:pt x="287" y="0"/>
                  </a:moveTo>
                  <a:cubicBezTo>
                    <a:pt x="265" y="0"/>
                    <a:pt x="243" y="22"/>
                    <a:pt x="243" y="44"/>
                  </a:cubicBezTo>
                  <a:cubicBezTo>
                    <a:pt x="265" y="420"/>
                    <a:pt x="177" y="795"/>
                    <a:pt x="22" y="1148"/>
                  </a:cubicBezTo>
                  <a:cubicBezTo>
                    <a:pt x="0" y="1170"/>
                    <a:pt x="0" y="1192"/>
                    <a:pt x="22" y="1214"/>
                  </a:cubicBezTo>
                  <a:lnTo>
                    <a:pt x="44" y="1214"/>
                  </a:lnTo>
                  <a:cubicBezTo>
                    <a:pt x="66" y="1214"/>
                    <a:pt x="88" y="1214"/>
                    <a:pt x="88" y="1192"/>
                  </a:cubicBezTo>
                  <a:cubicBezTo>
                    <a:pt x="265" y="839"/>
                    <a:pt x="331" y="442"/>
                    <a:pt x="331" y="44"/>
                  </a:cubicBezTo>
                  <a:cubicBezTo>
                    <a:pt x="331" y="22"/>
                    <a:pt x="309" y="0"/>
                    <a:pt x="2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6"/>
            <p:cNvSpPr/>
            <p:nvPr/>
          </p:nvSpPr>
          <p:spPr>
            <a:xfrm>
              <a:off x="6850131" y="2404197"/>
              <a:ext cx="69442" cy="81205"/>
            </a:xfrm>
            <a:custGeom>
              <a:rect b="b" l="l" r="r" t="t"/>
              <a:pathLst>
                <a:path extrusionOk="0" h="1215" w="1039">
                  <a:moveTo>
                    <a:pt x="67" y="0"/>
                  </a:moveTo>
                  <a:cubicBezTo>
                    <a:pt x="67" y="0"/>
                    <a:pt x="0" y="44"/>
                    <a:pt x="0" y="88"/>
                  </a:cubicBezTo>
                  <a:cubicBezTo>
                    <a:pt x="0" y="618"/>
                    <a:pt x="398" y="1082"/>
                    <a:pt x="928" y="1214"/>
                  </a:cubicBezTo>
                  <a:cubicBezTo>
                    <a:pt x="928" y="1214"/>
                    <a:pt x="1038" y="1170"/>
                    <a:pt x="1038" y="1170"/>
                  </a:cubicBezTo>
                  <a:cubicBezTo>
                    <a:pt x="486" y="1038"/>
                    <a:pt x="89" y="552"/>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6"/>
            <p:cNvSpPr/>
            <p:nvPr/>
          </p:nvSpPr>
          <p:spPr>
            <a:xfrm>
              <a:off x="6920976" y="2824651"/>
              <a:ext cx="25130" cy="48790"/>
            </a:xfrm>
            <a:custGeom>
              <a:rect b="b" l="l" r="r" t="t"/>
              <a:pathLst>
                <a:path extrusionOk="0" h="730" w="376">
                  <a:moveTo>
                    <a:pt x="287" y="1"/>
                  </a:moveTo>
                  <a:lnTo>
                    <a:pt x="287" y="1"/>
                  </a:lnTo>
                  <a:cubicBezTo>
                    <a:pt x="199" y="67"/>
                    <a:pt x="110" y="133"/>
                    <a:pt x="44" y="221"/>
                  </a:cubicBezTo>
                  <a:cubicBezTo>
                    <a:pt x="0" y="376"/>
                    <a:pt x="22" y="531"/>
                    <a:pt x="88" y="685"/>
                  </a:cubicBezTo>
                  <a:lnTo>
                    <a:pt x="199" y="729"/>
                  </a:lnTo>
                  <a:lnTo>
                    <a:pt x="375" y="508"/>
                  </a:lnTo>
                  <a:cubicBezTo>
                    <a:pt x="287" y="354"/>
                    <a:pt x="265" y="177"/>
                    <a:pt x="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6"/>
            <p:cNvSpPr/>
            <p:nvPr/>
          </p:nvSpPr>
          <p:spPr>
            <a:xfrm>
              <a:off x="6943098" y="2806940"/>
              <a:ext cx="28071" cy="47319"/>
            </a:xfrm>
            <a:custGeom>
              <a:rect b="b" l="l" r="r" t="t"/>
              <a:pathLst>
                <a:path extrusionOk="0" h="708" w="420">
                  <a:moveTo>
                    <a:pt x="287" y="1"/>
                  </a:moveTo>
                  <a:lnTo>
                    <a:pt x="287" y="1"/>
                  </a:lnTo>
                  <a:cubicBezTo>
                    <a:pt x="199" y="67"/>
                    <a:pt x="111" y="155"/>
                    <a:pt x="22" y="244"/>
                  </a:cubicBezTo>
                  <a:cubicBezTo>
                    <a:pt x="0" y="398"/>
                    <a:pt x="44" y="575"/>
                    <a:pt x="155" y="707"/>
                  </a:cubicBezTo>
                  <a:lnTo>
                    <a:pt x="353" y="707"/>
                  </a:lnTo>
                  <a:lnTo>
                    <a:pt x="420" y="531"/>
                  </a:lnTo>
                  <a:cubicBezTo>
                    <a:pt x="309" y="376"/>
                    <a:pt x="265" y="177"/>
                    <a:pt x="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6"/>
            <p:cNvSpPr/>
            <p:nvPr/>
          </p:nvSpPr>
          <p:spPr>
            <a:xfrm>
              <a:off x="6919506" y="2837951"/>
              <a:ext cx="76727" cy="47252"/>
            </a:xfrm>
            <a:custGeom>
              <a:rect b="b" l="l" r="r" t="t"/>
              <a:pathLst>
                <a:path extrusionOk="0" h="707" w="1148">
                  <a:moveTo>
                    <a:pt x="861" y="0"/>
                  </a:moveTo>
                  <a:cubicBezTo>
                    <a:pt x="596" y="199"/>
                    <a:pt x="331" y="354"/>
                    <a:pt x="44" y="508"/>
                  </a:cubicBezTo>
                  <a:cubicBezTo>
                    <a:pt x="0" y="574"/>
                    <a:pt x="88" y="707"/>
                    <a:pt x="88" y="707"/>
                  </a:cubicBezTo>
                  <a:lnTo>
                    <a:pt x="486" y="641"/>
                  </a:lnTo>
                  <a:cubicBezTo>
                    <a:pt x="706" y="552"/>
                    <a:pt x="927" y="442"/>
                    <a:pt x="1148" y="309"/>
                  </a:cubicBezTo>
                  <a:cubicBezTo>
                    <a:pt x="927" y="309"/>
                    <a:pt x="861" y="0"/>
                    <a:pt x="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6"/>
            <p:cNvSpPr/>
            <p:nvPr/>
          </p:nvSpPr>
          <p:spPr>
            <a:xfrm>
              <a:off x="6916498" y="2855662"/>
              <a:ext cx="119635" cy="50795"/>
            </a:xfrm>
            <a:custGeom>
              <a:rect b="b" l="l" r="r" t="t"/>
              <a:pathLst>
                <a:path extrusionOk="0" h="760" w="1790">
                  <a:moveTo>
                    <a:pt x="1127" y="0"/>
                  </a:moveTo>
                  <a:cubicBezTo>
                    <a:pt x="774" y="177"/>
                    <a:pt x="398" y="309"/>
                    <a:pt x="1" y="398"/>
                  </a:cubicBezTo>
                  <a:cubicBezTo>
                    <a:pt x="117" y="629"/>
                    <a:pt x="333" y="759"/>
                    <a:pt x="562" y="759"/>
                  </a:cubicBezTo>
                  <a:cubicBezTo>
                    <a:pt x="596" y="759"/>
                    <a:pt x="630" y="757"/>
                    <a:pt x="663" y="751"/>
                  </a:cubicBezTo>
                  <a:cubicBezTo>
                    <a:pt x="906" y="719"/>
                    <a:pt x="1160" y="698"/>
                    <a:pt x="1409" y="698"/>
                  </a:cubicBezTo>
                  <a:cubicBezTo>
                    <a:pt x="1500" y="698"/>
                    <a:pt x="1590" y="701"/>
                    <a:pt x="1679" y="707"/>
                  </a:cubicBezTo>
                  <a:cubicBezTo>
                    <a:pt x="1767" y="596"/>
                    <a:pt x="1789" y="442"/>
                    <a:pt x="1745" y="287"/>
                  </a:cubicBezTo>
                  <a:lnTo>
                    <a:pt x="11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6"/>
            <p:cNvSpPr/>
            <p:nvPr/>
          </p:nvSpPr>
          <p:spPr>
            <a:xfrm>
              <a:off x="6981461" y="2855528"/>
              <a:ext cx="47252" cy="47386"/>
            </a:xfrm>
            <a:custGeom>
              <a:rect b="b" l="l" r="r" t="t"/>
              <a:pathLst>
                <a:path extrusionOk="0" h="709" w="707">
                  <a:moveTo>
                    <a:pt x="160" y="0"/>
                  </a:moveTo>
                  <a:cubicBezTo>
                    <a:pt x="158" y="0"/>
                    <a:pt x="156" y="1"/>
                    <a:pt x="155" y="2"/>
                  </a:cubicBezTo>
                  <a:cubicBezTo>
                    <a:pt x="0" y="598"/>
                    <a:pt x="707" y="709"/>
                    <a:pt x="707" y="709"/>
                  </a:cubicBezTo>
                  <a:cubicBezTo>
                    <a:pt x="707" y="709"/>
                    <a:pt x="228" y="0"/>
                    <a:pt x="160" y="0"/>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6"/>
            <p:cNvSpPr/>
            <p:nvPr/>
          </p:nvSpPr>
          <p:spPr>
            <a:xfrm>
              <a:off x="7000642" y="2793038"/>
              <a:ext cx="82675" cy="69174"/>
            </a:xfrm>
            <a:custGeom>
              <a:rect b="b" l="l" r="r" t="t"/>
              <a:pathLst>
                <a:path extrusionOk="0" h="1035" w="1237">
                  <a:moveTo>
                    <a:pt x="1060" y="0"/>
                  </a:moveTo>
                  <a:cubicBezTo>
                    <a:pt x="1002" y="0"/>
                    <a:pt x="894" y="87"/>
                    <a:pt x="662" y="187"/>
                  </a:cubicBezTo>
                  <a:cubicBezTo>
                    <a:pt x="376" y="297"/>
                    <a:pt x="133" y="319"/>
                    <a:pt x="89" y="385"/>
                  </a:cubicBezTo>
                  <a:cubicBezTo>
                    <a:pt x="0" y="540"/>
                    <a:pt x="221" y="761"/>
                    <a:pt x="199" y="981"/>
                  </a:cubicBezTo>
                  <a:cubicBezTo>
                    <a:pt x="195" y="1020"/>
                    <a:pt x="229" y="1035"/>
                    <a:pt x="288" y="1035"/>
                  </a:cubicBezTo>
                  <a:cubicBezTo>
                    <a:pt x="536" y="1035"/>
                    <a:pt x="1214" y="761"/>
                    <a:pt x="1214" y="761"/>
                  </a:cubicBezTo>
                  <a:cubicBezTo>
                    <a:pt x="1236" y="518"/>
                    <a:pt x="1214" y="253"/>
                    <a:pt x="1104" y="32"/>
                  </a:cubicBezTo>
                  <a:cubicBezTo>
                    <a:pt x="1093" y="10"/>
                    <a:pt x="1079" y="0"/>
                    <a:pt x="10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6"/>
            <p:cNvSpPr/>
            <p:nvPr/>
          </p:nvSpPr>
          <p:spPr>
            <a:xfrm>
              <a:off x="6987342" y="2828995"/>
              <a:ext cx="110478" cy="74722"/>
            </a:xfrm>
            <a:custGeom>
              <a:rect b="b" l="l" r="r" t="t"/>
              <a:pathLst>
                <a:path extrusionOk="0" h="1118" w="1653">
                  <a:moveTo>
                    <a:pt x="1414" y="1"/>
                  </a:moveTo>
                  <a:cubicBezTo>
                    <a:pt x="1344" y="1"/>
                    <a:pt x="1233" y="125"/>
                    <a:pt x="994" y="179"/>
                  </a:cubicBezTo>
                  <a:cubicBezTo>
                    <a:pt x="597" y="245"/>
                    <a:pt x="1" y="112"/>
                    <a:pt x="89" y="532"/>
                  </a:cubicBezTo>
                  <a:cubicBezTo>
                    <a:pt x="172" y="939"/>
                    <a:pt x="476" y="1117"/>
                    <a:pt x="785" y="1117"/>
                  </a:cubicBezTo>
                  <a:cubicBezTo>
                    <a:pt x="1214" y="1117"/>
                    <a:pt x="1652" y="774"/>
                    <a:pt x="1524" y="223"/>
                  </a:cubicBezTo>
                  <a:cubicBezTo>
                    <a:pt x="1489" y="55"/>
                    <a:pt x="1460" y="1"/>
                    <a:pt x="14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6"/>
            <p:cNvSpPr/>
            <p:nvPr/>
          </p:nvSpPr>
          <p:spPr>
            <a:xfrm>
              <a:off x="7229283" y="2668259"/>
              <a:ext cx="32549" cy="35489"/>
            </a:xfrm>
            <a:custGeom>
              <a:rect b="b" l="l" r="r" t="t"/>
              <a:pathLst>
                <a:path extrusionOk="0" h="531" w="487">
                  <a:moveTo>
                    <a:pt x="133" y="1"/>
                  </a:moveTo>
                  <a:cubicBezTo>
                    <a:pt x="67" y="45"/>
                    <a:pt x="23" y="111"/>
                    <a:pt x="1" y="111"/>
                  </a:cubicBezTo>
                  <a:cubicBezTo>
                    <a:pt x="23" y="266"/>
                    <a:pt x="111" y="420"/>
                    <a:pt x="222" y="531"/>
                  </a:cubicBezTo>
                  <a:lnTo>
                    <a:pt x="354" y="531"/>
                  </a:lnTo>
                  <a:lnTo>
                    <a:pt x="487" y="354"/>
                  </a:lnTo>
                  <a:cubicBezTo>
                    <a:pt x="376" y="266"/>
                    <a:pt x="310" y="133"/>
                    <a:pt x="2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6"/>
            <p:cNvSpPr/>
            <p:nvPr/>
          </p:nvSpPr>
          <p:spPr>
            <a:xfrm>
              <a:off x="7199809" y="2684366"/>
              <a:ext cx="32549" cy="38564"/>
            </a:xfrm>
            <a:custGeom>
              <a:rect b="b" l="l" r="r" t="t"/>
              <a:pathLst>
                <a:path extrusionOk="0" h="577" w="487">
                  <a:moveTo>
                    <a:pt x="288" y="0"/>
                  </a:moveTo>
                  <a:cubicBezTo>
                    <a:pt x="275" y="0"/>
                    <a:pt x="42" y="136"/>
                    <a:pt x="0" y="157"/>
                  </a:cubicBezTo>
                  <a:cubicBezTo>
                    <a:pt x="23" y="290"/>
                    <a:pt x="89" y="444"/>
                    <a:pt x="177" y="554"/>
                  </a:cubicBezTo>
                  <a:lnTo>
                    <a:pt x="354" y="577"/>
                  </a:lnTo>
                  <a:lnTo>
                    <a:pt x="486" y="400"/>
                  </a:lnTo>
                  <a:cubicBezTo>
                    <a:pt x="376" y="290"/>
                    <a:pt x="287" y="157"/>
                    <a:pt x="287" y="3"/>
                  </a:cubicBezTo>
                  <a:cubicBezTo>
                    <a:pt x="289" y="1"/>
                    <a:pt x="289" y="0"/>
                    <a:pt x="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6"/>
            <p:cNvSpPr/>
            <p:nvPr/>
          </p:nvSpPr>
          <p:spPr>
            <a:xfrm>
              <a:off x="7204220" y="2677148"/>
              <a:ext cx="93034" cy="59082"/>
            </a:xfrm>
            <a:custGeom>
              <a:rect b="b" l="l" r="r" t="t"/>
              <a:pathLst>
                <a:path extrusionOk="0" h="884" w="1392">
                  <a:moveTo>
                    <a:pt x="1193" y="0"/>
                  </a:moveTo>
                  <a:cubicBezTo>
                    <a:pt x="1171" y="0"/>
                    <a:pt x="884" y="221"/>
                    <a:pt x="597" y="398"/>
                  </a:cubicBezTo>
                  <a:cubicBezTo>
                    <a:pt x="398" y="508"/>
                    <a:pt x="199" y="596"/>
                    <a:pt x="1" y="729"/>
                  </a:cubicBezTo>
                  <a:cubicBezTo>
                    <a:pt x="45" y="773"/>
                    <a:pt x="67" y="839"/>
                    <a:pt x="111" y="883"/>
                  </a:cubicBezTo>
                  <a:lnTo>
                    <a:pt x="420" y="861"/>
                  </a:lnTo>
                  <a:lnTo>
                    <a:pt x="1391" y="420"/>
                  </a:lnTo>
                  <a:lnTo>
                    <a:pt x="1391" y="155"/>
                  </a:lnTo>
                  <a:lnTo>
                    <a:pt x="11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6"/>
            <p:cNvSpPr/>
            <p:nvPr/>
          </p:nvSpPr>
          <p:spPr>
            <a:xfrm>
              <a:off x="7189450" y="2736162"/>
              <a:ext cx="115157" cy="57612"/>
            </a:xfrm>
            <a:custGeom>
              <a:rect b="b" l="l" r="r" t="t"/>
              <a:pathLst>
                <a:path extrusionOk="0" h="862" w="1723">
                  <a:moveTo>
                    <a:pt x="685" y="0"/>
                  </a:moveTo>
                  <a:lnTo>
                    <a:pt x="398" y="287"/>
                  </a:lnTo>
                  <a:cubicBezTo>
                    <a:pt x="398" y="287"/>
                    <a:pt x="1" y="464"/>
                    <a:pt x="45" y="596"/>
                  </a:cubicBezTo>
                  <a:cubicBezTo>
                    <a:pt x="111" y="751"/>
                    <a:pt x="442" y="729"/>
                    <a:pt x="796" y="795"/>
                  </a:cubicBezTo>
                  <a:cubicBezTo>
                    <a:pt x="1016" y="839"/>
                    <a:pt x="1237" y="861"/>
                    <a:pt x="1480" y="861"/>
                  </a:cubicBezTo>
                  <a:cubicBezTo>
                    <a:pt x="1723" y="861"/>
                    <a:pt x="1657" y="331"/>
                    <a:pt x="1436" y="309"/>
                  </a:cubicBezTo>
                  <a:cubicBezTo>
                    <a:pt x="1149" y="287"/>
                    <a:pt x="884" y="177"/>
                    <a:pt x="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6"/>
            <p:cNvSpPr/>
            <p:nvPr/>
          </p:nvSpPr>
          <p:spPr>
            <a:xfrm>
              <a:off x="7214579" y="2746455"/>
              <a:ext cx="35489" cy="14370"/>
            </a:xfrm>
            <a:custGeom>
              <a:rect b="b" l="l" r="r" t="t"/>
              <a:pathLst>
                <a:path extrusionOk="0" h="215" w="531">
                  <a:moveTo>
                    <a:pt x="530" y="1"/>
                  </a:moveTo>
                  <a:cubicBezTo>
                    <a:pt x="530" y="1"/>
                    <a:pt x="0" y="1"/>
                    <a:pt x="22" y="133"/>
                  </a:cubicBezTo>
                  <a:cubicBezTo>
                    <a:pt x="103" y="193"/>
                    <a:pt x="175" y="215"/>
                    <a:pt x="237" y="215"/>
                  </a:cubicBezTo>
                  <a:cubicBezTo>
                    <a:pt x="429" y="215"/>
                    <a:pt x="530" y="1"/>
                    <a:pt x="530" y="1"/>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6"/>
            <p:cNvSpPr/>
            <p:nvPr/>
          </p:nvSpPr>
          <p:spPr>
            <a:xfrm>
              <a:off x="7201279" y="2677148"/>
              <a:ext cx="181524" cy="77529"/>
            </a:xfrm>
            <a:custGeom>
              <a:rect b="b" l="l" r="r" t="t"/>
              <a:pathLst>
                <a:path extrusionOk="0" h="1160" w="2716">
                  <a:moveTo>
                    <a:pt x="1767" y="0"/>
                  </a:moveTo>
                  <a:cubicBezTo>
                    <a:pt x="1502" y="0"/>
                    <a:pt x="884" y="618"/>
                    <a:pt x="1" y="927"/>
                  </a:cubicBezTo>
                  <a:cubicBezTo>
                    <a:pt x="36" y="1116"/>
                    <a:pt x="165" y="1160"/>
                    <a:pt x="279" y="1160"/>
                  </a:cubicBezTo>
                  <a:cubicBezTo>
                    <a:pt x="378" y="1160"/>
                    <a:pt x="464" y="1126"/>
                    <a:pt x="464" y="1126"/>
                  </a:cubicBezTo>
                  <a:cubicBezTo>
                    <a:pt x="464" y="1126"/>
                    <a:pt x="2009" y="486"/>
                    <a:pt x="2628" y="309"/>
                  </a:cubicBezTo>
                  <a:cubicBezTo>
                    <a:pt x="2716" y="243"/>
                    <a:pt x="2716" y="111"/>
                    <a:pt x="2628" y="66"/>
                  </a:cubicBezTo>
                  <a:lnTo>
                    <a:pt x="22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6"/>
            <p:cNvSpPr/>
            <p:nvPr/>
          </p:nvSpPr>
          <p:spPr>
            <a:xfrm>
              <a:off x="7344505" y="2677148"/>
              <a:ext cx="32415" cy="19583"/>
            </a:xfrm>
            <a:custGeom>
              <a:rect b="b" l="l" r="r" t="t"/>
              <a:pathLst>
                <a:path extrusionOk="0" h="293" w="485">
                  <a:moveTo>
                    <a:pt x="65" y="0"/>
                  </a:moveTo>
                  <a:lnTo>
                    <a:pt x="65" y="0"/>
                  </a:lnTo>
                  <a:cubicBezTo>
                    <a:pt x="1" y="257"/>
                    <a:pt x="252" y="292"/>
                    <a:pt x="394" y="292"/>
                  </a:cubicBezTo>
                  <a:cubicBezTo>
                    <a:pt x="447" y="292"/>
                    <a:pt x="485" y="287"/>
                    <a:pt x="485" y="287"/>
                  </a:cubicBezTo>
                  <a:cubicBezTo>
                    <a:pt x="330" y="221"/>
                    <a:pt x="198" y="133"/>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6"/>
            <p:cNvSpPr/>
            <p:nvPr/>
          </p:nvSpPr>
          <p:spPr>
            <a:xfrm>
              <a:off x="7344372" y="2590063"/>
              <a:ext cx="78264" cy="78264"/>
            </a:xfrm>
            <a:custGeom>
              <a:rect b="b" l="l" r="r" t="t"/>
              <a:pathLst>
                <a:path extrusionOk="0" h="1171" w="1171">
                  <a:moveTo>
                    <a:pt x="354" y="1"/>
                  </a:moveTo>
                  <a:cubicBezTo>
                    <a:pt x="288" y="1"/>
                    <a:pt x="354" y="155"/>
                    <a:pt x="288" y="310"/>
                  </a:cubicBezTo>
                  <a:cubicBezTo>
                    <a:pt x="222" y="464"/>
                    <a:pt x="1" y="707"/>
                    <a:pt x="23" y="795"/>
                  </a:cubicBezTo>
                  <a:cubicBezTo>
                    <a:pt x="67" y="972"/>
                    <a:pt x="619" y="1171"/>
                    <a:pt x="619" y="1171"/>
                  </a:cubicBezTo>
                  <a:lnTo>
                    <a:pt x="1171" y="751"/>
                  </a:lnTo>
                  <a:lnTo>
                    <a:pt x="928" y="288"/>
                  </a:lnTo>
                  <a:cubicBezTo>
                    <a:pt x="751" y="155"/>
                    <a:pt x="553" y="67"/>
                    <a:pt x="3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6"/>
            <p:cNvSpPr/>
            <p:nvPr/>
          </p:nvSpPr>
          <p:spPr>
            <a:xfrm>
              <a:off x="7332609" y="2598885"/>
              <a:ext cx="128724" cy="100587"/>
            </a:xfrm>
            <a:custGeom>
              <a:rect b="b" l="l" r="r" t="t"/>
              <a:pathLst>
                <a:path extrusionOk="0" h="1505" w="1926">
                  <a:moveTo>
                    <a:pt x="991" y="1"/>
                  </a:moveTo>
                  <a:cubicBezTo>
                    <a:pt x="922" y="1"/>
                    <a:pt x="981" y="170"/>
                    <a:pt x="905" y="443"/>
                  </a:cubicBezTo>
                  <a:cubicBezTo>
                    <a:pt x="729" y="928"/>
                    <a:pt x="0" y="1083"/>
                    <a:pt x="353" y="1326"/>
                  </a:cubicBezTo>
                  <a:cubicBezTo>
                    <a:pt x="513" y="1452"/>
                    <a:pt x="675" y="1505"/>
                    <a:pt x="827" y="1505"/>
                  </a:cubicBezTo>
                  <a:cubicBezTo>
                    <a:pt x="1471" y="1505"/>
                    <a:pt x="1925" y="541"/>
                    <a:pt x="1192" y="112"/>
                  </a:cubicBezTo>
                  <a:cubicBezTo>
                    <a:pt x="1082" y="36"/>
                    <a:pt x="1023" y="1"/>
                    <a:pt x="99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6"/>
            <p:cNvSpPr/>
            <p:nvPr/>
          </p:nvSpPr>
          <p:spPr>
            <a:xfrm>
              <a:off x="7486060" y="2344581"/>
              <a:ext cx="138415" cy="123578"/>
            </a:xfrm>
            <a:custGeom>
              <a:rect b="b" l="l" r="r" t="t"/>
              <a:pathLst>
                <a:path extrusionOk="0" h="1849" w="2071">
                  <a:moveTo>
                    <a:pt x="818" y="1"/>
                  </a:moveTo>
                  <a:cubicBezTo>
                    <a:pt x="788" y="1"/>
                    <a:pt x="758" y="3"/>
                    <a:pt x="729" y="9"/>
                  </a:cubicBezTo>
                  <a:cubicBezTo>
                    <a:pt x="309" y="75"/>
                    <a:pt x="66" y="1135"/>
                    <a:pt x="66" y="1135"/>
                  </a:cubicBezTo>
                  <a:cubicBezTo>
                    <a:pt x="22" y="1223"/>
                    <a:pt x="0" y="1334"/>
                    <a:pt x="22" y="1466"/>
                  </a:cubicBezTo>
                  <a:cubicBezTo>
                    <a:pt x="22" y="1599"/>
                    <a:pt x="133" y="1731"/>
                    <a:pt x="265" y="1775"/>
                  </a:cubicBezTo>
                  <a:cubicBezTo>
                    <a:pt x="369" y="1827"/>
                    <a:pt x="480" y="1848"/>
                    <a:pt x="589" y="1848"/>
                  </a:cubicBezTo>
                  <a:cubicBezTo>
                    <a:pt x="667" y="1848"/>
                    <a:pt x="744" y="1838"/>
                    <a:pt x="817" y="1819"/>
                  </a:cubicBezTo>
                  <a:cubicBezTo>
                    <a:pt x="1060" y="1643"/>
                    <a:pt x="1281" y="1444"/>
                    <a:pt x="1457" y="1201"/>
                  </a:cubicBezTo>
                  <a:cubicBezTo>
                    <a:pt x="1457" y="1201"/>
                    <a:pt x="1573" y="1232"/>
                    <a:pt x="1700" y="1232"/>
                  </a:cubicBezTo>
                  <a:cubicBezTo>
                    <a:pt x="1813" y="1232"/>
                    <a:pt x="1935" y="1207"/>
                    <a:pt x="1987" y="1113"/>
                  </a:cubicBezTo>
                  <a:cubicBezTo>
                    <a:pt x="2071" y="924"/>
                    <a:pt x="1380" y="1"/>
                    <a:pt x="8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6"/>
            <p:cNvSpPr/>
            <p:nvPr/>
          </p:nvSpPr>
          <p:spPr>
            <a:xfrm>
              <a:off x="7525894" y="2391432"/>
              <a:ext cx="57612" cy="33484"/>
            </a:xfrm>
            <a:custGeom>
              <a:rect b="b" l="l" r="r" t="t"/>
              <a:pathLst>
                <a:path extrusionOk="0" h="501" w="862">
                  <a:moveTo>
                    <a:pt x="22" y="1"/>
                  </a:moveTo>
                  <a:cubicBezTo>
                    <a:pt x="10" y="1"/>
                    <a:pt x="2" y="5"/>
                    <a:pt x="0" y="15"/>
                  </a:cubicBezTo>
                  <a:cubicBezTo>
                    <a:pt x="22" y="279"/>
                    <a:pt x="861" y="500"/>
                    <a:pt x="861" y="500"/>
                  </a:cubicBezTo>
                  <a:cubicBezTo>
                    <a:pt x="861" y="500"/>
                    <a:pt x="158" y="1"/>
                    <a:pt x="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6"/>
            <p:cNvSpPr/>
            <p:nvPr/>
          </p:nvSpPr>
          <p:spPr>
            <a:xfrm>
              <a:off x="7505242" y="2421240"/>
              <a:ext cx="56141" cy="36091"/>
            </a:xfrm>
            <a:custGeom>
              <a:rect b="b" l="l" r="r" t="t"/>
              <a:pathLst>
                <a:path extrusionOk="0" h="540" w="840">
                  <a:moveTo>
                    <a:pt x="498" y="1"/>
                  </a:moveTo>
                  <a:cubicBezTo>
                    <a:pt x="314" y="1"/>
                    <a:pt x="96" y="64"/>
                    <a:pt x="0" y="76"/>
                  </a:cubicBezTo>
                  <a:cubicBezTo>
                    <a:pt x="44" y="209"/>
                    <a:pt x="66" y="363"/>
                    <a:pt x="44" y="496"/>
                  </a:cubicBezTo>
                  <a:cubicBezTo>
                    <a:pt x="265" y="474"/>
                    <a:pt x="839" y="540"/>
                    <a:pt x="795" y="209"/>
                  </a:cubicBezTo>
                  <a:cubicBezTo>
                    <a:pt x="785" y="47"/>
                    <a:pt x="654" y="1"/>
                    <a:pt x="4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6"/>
            <p:cNvSpPr/>
            <p:nvPr/>
          </p:nvSpPr>
          <p:spPr>
            <a:xfrm>
              <a:off x="7493412" y="2425651"/>
              <a:ext cx="60553" cy="28739"/>
            </a:xfrm>
            <a:custGeom>
              <a:rect b="b" l="l" r="r" t="t"/>
              <a:pathLst>
                <a:path extrusionOk="0" h="430" w="906">
                  <a:moveTo>
                    <a:pt x="470" y="1"/>
                  </a:moveTo>
                  <a:cubicBezTo>
                    <a:pt x="349" y="1"/>
                    <a:pt x="235" y="10"/>
                    <a:pt x="177" y="10"/>
                  </a:cubicBezTo>
                  <a:cubicBezTo>
                    <a:pt x="1" y="32"/>
                    <a:pt x="23" y="430"/>
                    <a:pt x="221" y="430"/>
                  </a:cubicBezTo>
                  <a:cubicBezTo>
                    <a:pt x="420" y="430"/>
                    <a:pt x="906" y="386"/>
                    <a:pt x="906" y="165"/>
                  </a:cubicBezTo>
                  <a:cubicBezTo>
                    <a:pt x="892" y="27"/>
                    <a:pt x="671" y="1"/>
                    <a:pt x="4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4" name="Google Shape;1024;p26"/>
          <p:cNvGrpSpPr/>
          <p:nvPr/>
        </p:nvGrpSpPr>
        <p:grpSpPr>
          <a:xfrm>
            <a:off x="1291180" y="1533079"/>
            <a:ext cx="1973117" cy="2939745"/>
            <a:chOff x="5261300" y="1010625"/>
            <a:chExt cx="976790" cy="1455319"/>
          </a:xfrm>
        </p:grpSpPr>
        <p:sp>
          <p:nvSpPr>
            <p:cNvPr id="1025" name="Google Shape;1025;p26"/>
            <p:cNvSpPr/>
            <p:nvPr/>
          </p:nvSpPr>
          <p:spPr>
            <a:xfrm>
              <a:off x="5588855" y="2078034"/>
              <a:ext cx="649235" cy="387910"/>
            </a:xfrm>
            <a:custGeom>
              <a:rect b="b" l="l" r="r" t="t"/>
              <a:pathLst>
                <a:path extrusionOk="0" h="5804" w="9714">
                  <a:moveTo>
                    <a:pt x="1611" y="0"/>
                  </a:moveTo>
                  <a:cubicBezTo>
                    <a:pt x="1046" y="0"/>
                    <a:pt x="637" y="147"/>
                    <a:pt x="464" y="454"/>
                  </a:cubicBezTo>
                  <a:cubicBezTo>
                    <a:pt x="0" y="1315"/>
                    <a:pt x="1546" y="3081"/>
                    <a:pt x="3974" y="4450"/>
                  </a:cubicBezTo>
                  <a:cubicBezTo>
                    <a:pt x="5530" y="5321"/>
                    <a:pt x="7067" y="5804"/>
                    <a:pt x="8085" y="5804"/>
                  </a:cubicBezTo>
                  <a:cubicBezTo>
                    <a:pt x="8641" y="5804"/>
                    <a:pt x="9042" y="5660"/>
                    <a:pt x="9206" y="5355"/>
                  </a:cubicBezTo>
                  <a:cubicBezTo>
                    <a:pt x="9714" y="4494"/>
                    <a:pt x="8124" y="2706"/>
                    <a:pt x="5718" y="1359"/>
                  </a:cubicBezTo>
                  <a:cubicBezTo>
                    <a:pt x="4155" y="479"/>
                    <a:pt x="2630" y="0"/>
                    <a:pt x="16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6"/>
            <p:cNvSpPr/>
            <p:nvPr/>
          </p:nvSpPr>
          <p:spPr>
            <a:xfrm>
              <a:off x="5712766" y="1158195"/>
              <a:ext cx="98916" cy="119568"/>
            </a:xfrm>
            <a:custGeom>
              <a:rect b="b" l="l" r="r" t="t"/>
              <a:pathLst>
                <a:path extrusionOk="0" h="1789" w="1480">
                  <a:moveTo>
                    <a:pt x="288" y="1"/>
                  </a:moveTo>
                  <a:lnTo>
                    <a:pt x="1" y="221"/>
                  </a:lnTo>
                  <a:lnTo>
                    <a:pt x="1" y="641"/>
                  </a:lnTo>
                  <a:lnTo>
                    <a:pt x="23" y="1193"/>
                  </a:lnTo>
                  <a:lnTo>
                    <a:pt x="707" y="1789"/>
                  </a:lnTo>
                  <a:lnTo>
                    <a:pt x="1215" y="1568"/>
                  </a:lnTo>
                  <a:lnTo>
                    <a:pt x="1480" y="1126"/>
                  </a:lnTo>
                  <a:lnTo>
                    <a:pt x="1193" y="265"/>
                  </a:lnTo>
                  <a:lnTo>
                    <a:pt x="288" y="1"/>
                  </a:lnTo>
                  <a:close/>
                </a:path>
              </a:pathLst>
            </a:custGeom>
            <a:solidFill>
              <a:srgbClr val="C7A4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6"/>
            <p:cNvSpPr/>
            <p:nvPr/>
          </p:nvSpPr>
          <p:spPr>
            <a:xfrm>
              <a:off x="6053621" y="2301661"/>
              <a:ext cx="147572" cy="135942"/>
            </a:xfrm>
            <a:custGeom>
              <a:rect b="b" l="l" r="r" t="t"/>
              <a:pathLst>
                <a:path extrusionOk="0" h="2034" w="2208">
                  <a:moveTo>
                    <a:pt x="883" y="0"/>
                  </a:moveTo>
                  <a:lnTo>
                    <a:pt x="0" y="89"/>
                  </a:lnTo>
                  <a:cubicBezTo>
                    <a:pt x="22" y="287"/>
                    <a:pt x="44" y="486"/>
                    <a:pt x="88" y="663"/>
                  </a:cubicBezTo>
                  <a:cubicBezTo>
                    <a:pt x="221" y="972"/>
                    <a:pt x="552" y="1016"/>
                    <a:pt x="662" y="1126"/>
                  </a:cubicBezTo>
                  <a:cubicBezTo>
                    <a:pt x="773" y="1237"/>
                    <a:pt x="971" y="1744"/>
                    <a:pt x="1082" y="1833"/>
                  </a:cubicBezTo>
                  <a:cubicBezTo>
                    <a:pt x="1242" y="1980"/>
                    <a:pt x="1397" y="2034"/>
                    <a:pt x="1537" y="2034"/>
                  </a:cubicBezTo>
                  <a:cubicBezTo>
                    <a:pt x="1900" y="2034"/>
                    <a:pt x="2164" y="1678"/>
                    <a:pt x="2164" y="1678"/>
                  </a:cubicBezTo>
                  <a:cubicBezTo>
                    <a:pt x="2164" y="1678"/>
                    <a:pt x="2208" y="1325"/>
                    <a:pt x="2053" y="1214"/>
                  </a:cubicBezTo>
                  <a:cubicBezTo>
                    <a:pt x="1590" y="883"/>
                    <a:pt x="1192" y="486"/>
                    <a:pt x="8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6"/>
            <p:cNvSpPr/>
            <p:nvPr/>
          </p:nvSpPr>
          <p:spPr>
            <a:xfrm>
              <a:off x="5994607" y="2143799"/>
              <a:ext cx="118097" cy="179519"/>
            </a:xfrm>
            <a:custGeom>
              <a:rect b="b" l="l" r="r" t="t"/>
              <a:pathLst>
                <a:path extrusionOk="0" h="2686" w="1767">
                  <a:moveTo>
                    <a:pt x="1258" y="0"/>
                  </a:moveTo>
                  <a:lnTo>
                    <a:pt x="574" y="155"/>
                  </a:lnTo>
                  <a:cubicBezTo>
                    <a:pt x="574" y="155"/>
                    <a:pt x="110" y="265"/>
                    <a:pt x="0" y="442"/>
                  </a:cubicBezTo>
                  <a:cubicBezTo>
                    <a:pt x="353" y="1104"/>
                    <a:pt x="662" y="1788"/>
                    <a:pt x="905" y="2495"/>
                  </a:cubicBezTo>
                  <a:cubicBezTo>
                    <a:pt x="1000" y="2633"/>
                    <a:pt x="1126" y="2685"/>
                    <a:pt x="1253" y="2685"/>
                  </a:cubicBezTo>
                  <a:cubicBezTo>
                    <a:pt x="1509" y="2685"/>
                    <a:pt x="1766" y="2473"/>
                    <a:pt x="1766" y="2340"/>
                  </a:cubicBezTo>
                  <a:cubicBezTo>
                    <a:pt x="1656" y="1722"/>
                    <a:pt x="1258" y="0"/>
                    <a:pt x="125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6"/>
            <p:cNvSpPr/>
            <p:nvPr/>
          </p:nvSpPr>
          <p:spPr>
            <a:xfrm>
              <a:off x="5743777" y="1553586"/>
              <a:ext cx="348277" cy="623437"/>
            </a:xfrm>
            <a:custGeom>
              <a:rect b="b" l="l" r="r" t="t"/>
              <a:pathLst>
                <a:path extrusionOk="0" h="9328" w="5211">
                  <a:moveTo>
                    <a:pt x="2627" y="1"/>
                  </a:moveTo>
                  <a:lnTo>
                    <a:pt x="729" y="663"/>
                  </a:lnTo>
                  <a:lnTo>
                    <a:pt x="0" y="2297"/>
                  </a:lnTo>
                  <a:lnTo>
                    <a:pt x="1325" y="2827"/>
                  </a:lnTo>
                  <a:lnTo>
                    <a:pt x="3113" y="7198"/>
                  </a:lnTo>
                  <a:cubicBezTo>
                    <a:pt x="3113" y="7198"/>
                    <a:pt x="3135" y="8875"/>
                    <a:pt x="3378" y="9096"/>
                  </a:cubicBezTo>
                  <a:cubicBezTo>
                    <a:pt x="3581" y="9254"/>
                    <a:pt x="3818" y="9328"/>
                    <a:pt x="4051" y="9328"/>
                  </a:cubicBezTo>
                  <a:cubicBezTo>
                    <a:pt x="4502" y="9328"/>
                    <a:pt x="4940" y="9054"/>
                    <a:pt x="5100" y="8588"/>
                  </a:cubicBezTo>
                  <a:cubicBezTo>
                    <a:pt x="5210" y="8059"/>
                    <a:pt x="4371" y="6204"/>
                    <a:pt x="4371" y="6204"/>
                  </a:cubicBezTo>
                  <a:cubicBezTo>
                    <a:pt x="4371" y="6204"/>
                    <a:pt x="3952" y="2186"/>
                    <a:pt x="26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6"/>
            <p:cNvSpPr/>
            <p:nvPr/>
          </p:nvSpPr>
          <p:spPr>
            <a:xfrm>
              <a:off x="5650811" y="2074425"/>
              <a:ext cx="79600" cy="149176"/>
            </a:xfrm>
            <a:custGeom>
              <a:rect b="b" l="l" r="r" t="t"/>
              <a:pathLst>
                <a:path extrusionOk="0" h="2232" w="1191">
                  <a:moveTo>
                    <a:pt x="336" y="1"/>
                  </a:moveTo>
                  <a:cubicBezTo>
                    <a:pt x="292" y="1"/>
                    <a:pt x="259" y="7"/>
                    <a:pt x="243" y="23"/>
                  </a:cubicBezTo>
                  <a:cubicBezTo>
                    <a:pt x="177" y="310"/>
                    <a:pt x="133" y="597"/>
                    <a:pt x="133" y="884"/>
                  </a:cubicBezTo>
                  <a:cubicBezTo>
                    <a:pt x="45" y="1171"/>
                    <a:pt x="0" y="1480"/>
                    <a:pt x="0" y="1811"/>
                  </a:cubicBezTo>
                  <a:cubicBezTo>
                    <a:pt x="45" y="2054"/>
                    <a:pt x="376" y="2230"/>
                    <a:pt x="663" y="2230"/>
                  </a:cubicBezTo>
                  <a:cubicBezTo>
                    <a:pt x="674" y="2231"/>
                    <a:pt x="685" y="2231"/>
                    <a:pt x="696" y="2231"/>
                  </a:cubicBezTo>
                  <a:cubicBezTo>
                    <a:pt x="987" y="2231"/>
                    <a:pt x="1191" y="1955"/>
                    <a:pt x="1148" y="1678"/>
                  </a:cubicBezTo>
                  <a:cubicBezTo>
                    <a:pt x="1104" y="1458"/>
                    <a:pt x="1060" y="773"/>
                    <a:pt x="1060" y="773"/>
                  </a:cubicBezTo>
                  <a:cubicBezTo>
                    <a:pt x="1126" y="597"/>
                    <a:pt x="1126" y="398"/>
                    <a:pt x="1060" y="221"/>
                  </a:cubicBezTo>
                  <a:cubicBezTo>
                    <a:pt x="1005" y="149"/>
                    <a:pt x="545" y="1"/>
                    <a:pt x="3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6"/>
            <p:cNvSpPr/>
            <p:nvPr/>
          </p:nvSpPr>
          <p:spPr>
            <a:xfrm>
              <a:off x="5667051" y="2025770"/>
              <a:ext cx="82675" cy="73786"/>
            </a:xfrm>
            <a:custGeom>
              <a:rect b="b" l="l" r="r" t="t"/>
              <a:pathLst>
                <a:path extrusionOk="0" h="1104" w="1237">
                  <a:moveTo>
                    <a:pt x="353" y="0"/>
                  </a:moveTo>
                  <a:cubicBezTo>
                    <a:pt x="199" y="221"/>
                    <a:pt x="66" y="486"/>
                    <a:pt x="0" y="751"/>
                  </a:cubicBezTo>
                  <a:cubicBezTo>
                    <a:pt x="0" y="994"/>
                    <a:pt x="221" y="1104"/>
                    <a:pt x="508" y="1104"/>
                  </a:cubicBezTo>
                  <a:cubicBezTo>
                    <a:pt x="839" y="1104"/>
                    <a:pt x="817" y="795"/>
                    <a:pt x="1170" y="574"/>
                  </a:cubicBezTo>
                  <a:cubicBezTo>
                    <a:pt x="1236" y="508"/>
                    <a:pt x="927" y="0"/>
                    <a:pt x="9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6"/>
            <p:cNvSpPr/>
            <p:nvPr/>
          </p:nvSpPr>
          <p:spPr>
            <a:xfrm>
              <a:off x="5677344" y="1547705"/>
              <a:ext cx="243547" cy="518038"/>
            </a:xfrm>
            <a:custGeom>
              <a:rect b="b" l="l" r="r" t="t"/>
              <a:pathLst>
                <a:path extrusionOk="0" h="7751" w="3644">
                  <a:moveTo>
                    <a:pt x="3423" y="1"/>
                  </a:moveTo>
                  <a:lnTo>
                    <a:pt x="2076" y="265"/>
                  </a:lnTo>
                  <a:lnTo>
                    <a:pt x="729" y="332"/>
                  </a:lnTo>
                  <a:lnTo>
                    <a:pt x="332" y="597"/>
                  </a:lnTo>
                  <a:cubicBezTo>
                    <a:pt x="199" y="1215"/>
                    <a:pt x="133" y="1855"/>
                    <a:pt x="133" y="2473"/>
                  </a:cubicBezTo>
                  <a:cubicBezTo>
                    <a:pt x="199" y="3135"/>
                    <a:pt x="531" y="6248"/>
                    <a:pt x="531" y="6248"/>
                  </a:cubicBezTo>
                  <a:cubicBezTo>
                    <a:pt x="222" y="6292"/>
                    <a:pt x="1" y="6535"/>
                    <a:pt x="1" y="6844"/>
                  </a:cubicBezTo>
                  <a:cubicBezTo>
                    <a:pt x="1" y="7595"/>
                    <a:pt x="795" y="7749"/>
                    <a:pt x="795" y="7749"/>
                  </a:cubicBezTo>
                  <a:cubicBezTo>
                    <a:pt x="814" y="7750"/>
                    <a:pt x="833" y="7751"/>
                    <a:pt x="851" y="7751"/>
                  </a:cubicBezTo>
                  <a:cubicBezTo>
                    <a:pt x="1272" y="7751"/>
                    <a:pt x="1664" y="7512"/>
                    <a:pt x="1833" y="7131"/>
                  </a:cubicBezTo>
                  <a:cubicBezTo>
                    <a:pt x="2164" y="6226"/>
                    <a:pt x="2319" y="2915"/>
                    <a:pt x="2319" y="2915"/>
                  </a:cubicBezTo>
                  <a:cubicBezTo>
                    <a:pt x="2319" y="2915"/>
                    <a:pt x="3577" y="1568"/>
                    <a:pt x="3643" y="89"/>
                  </a:cubicBezTo>
                  <a:lnTo>
                    <a:pt x="342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6"/>
            <p:cNvSpPr/>
            <p:nvPr/>
          </p:nvSpPr>
          <p:spPr>
            <a:xfrm>
              <a:off x="5677344" y="1589008"/>
              <a:ext cx="53201" cy="413174"/>
            </a:xfrm>
            <a:custGeom>
              <a:rect b="b" l="l" r="r" t="t"/>
              <a:pathLst>
                <a:path extrusionOk="0" h="6182" w="796">
                  <a:moveTo>
                    <a:pt x="486" y="1"/>
                  </a:moveTo>
                  <a:cubicBezTo>
                    <a:pt x="199" y="840"/>
                    <a:pt x="266" y="2672"/>
                    <a:pt x="663" y="5498"/>
                  </a:cubicBezTo>
                  <a:cubicBezTo>
                    <a:pt x="707" y="5564"/>
                    <a:pt x="707" y="5630"/>
                    <a:pt x="707" y="5674"/>
                  </a:cubicBezTo>
                  <a:cubicBezTo>
                    <a:pt x="442" y="5674"/>
                    <a:pt x="199" y="5807"/>
                    <a:pt x="23" y="6005"/>
                  </a:cubicBezTo>
                  <a:cubicBezTo>
                    <a:pt x="1" y="6049"/>
                    <a:pt x="1" y="6182"/>
                    <a:pt x="1" y="6182"/>
                  </a:cubicBezTo>
                  <a:cubicBezTo>
                    <a:pt x="1" y="6182"/>
                    <a:pt x="332" y="5740"/>
                    <a:pt x="729" y="5740"/>
                  </a:cubicBezTo>
                  <a:lnTo>
                    <a:pt x="795" y="5740"/>
                  </a:lnTo>
                  <a:lnTo>
                    <a:pt x="795" y="5696"/>
                  </a:lnTo>
                  <a:cubicBezTo>
                    <a:pt x="795" y="5674"/>
                    <a:pt x="773" y="5608"/>
                    <a:pt x="751" y="5475"/>
                  </a:cubicBezTo>
                  <a:cubicBezTo>
                    <a:pt x="354" y="2672"/>
                    <a:pt x="310" y="817"/>
                    <a:pt x="5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6"/>
            <p:cNvSpPr/>
            <p:nvPr/>
          </p:nvSpPr>
          <p:spPr>
            <a:xfrm>
              <a:off x="5699466" y="1200969"/>
              <a:ext cx="156461" cy="113686"/>
            </a:xfrm>
            <a:custGeom>
              <a:rect b="b" l="l" r="r" t="t"/>
              <a:pathLst>
                <a:path extrusionOk="0" h="1701" w="2341">
                  <a:moveTo>
                    <a:pt x="200" y="1"/>
                  </a:moveTo>
                  <a:lnTo>
                    <a:pt x="89" y="89"/>
                  </a:lnTo>
                  <a:lnTo>
                    <a:pt x="1" y="420"/>
                  </a:lnTo>
                  <a:lnTo>
                    <a:pt x="89" y="1127"/>
                  </a:lnTo>
                  <a:lnTo>
                    <a:pt x="685" y="1701"/>
                  </a:lnTo>
                  <a:lnTo>
                    <a:pt x="1281" y="1701"/>
                  </a:lnTo>
                  <a:lnTo>
                    <a:pt x="2076" y="1325"/>
                  </a:lnTo>
                  <a:lnTo>
                    <a:pt x="2341" y="840"/>
                  </a:lnTo>
                  <a:lnTo>
                    <a:pt x="2076" y="67"/>
                  </a:lnTo>
                  <a:lnTo>
                    <a:pt x="1679" y="45"/>
                  </a:lnTo>
                  <a:cubicBezTo>
                    <a:pt x="1590" y="398"/>
                    <a:pt x="1370" y="685"/>
                    <a:pt x="1061" y="862"/>
                  </a:cubicBezTo>
                  <a:cubicBezTo>
                    <a:pt x="685" y="663"/>
                    <a:pt x="376" y="376"/>
                    <a:pt x="2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6"/>
            <p:cNvSpPr/>
            <p:nvPr/>
          </p:nvSpPr>
          <p:spPr>
            <a:xfrm>
              <a:off x="5699466" y="1513552"/>
              <a:ext cx="221424" cy="80536"/>
            </a:xfrm>
            <a:custGeom>
              <a:rect b="b" l="l" r="r" t="t"/>
              <a:pathLst>
                <a:path extrusionOk="0" h="1205" w="3313">
                  <a:moveTo>
                    <a:pt x="3212" y="0"/>
                  </a:moveTo>
                  <a:cubicBezTo>
                    <a:pt x="2863" y="0"/>
                    <a:pt x="64" y="363"/>
                    <a:pt x="1" y="467"/>
                  </a:cubicBezTo>
                  <a:cubicBezTo>
                    <a:pt x="23" y="688"/>
                    <a:pt x="23" y="909"/>
                    <a:pt x="1" y="1108"/>
                  </a:cubicBezTo>
                  <a:cubicBezTo>
                    <a:pt x="1" y="1108"/>
                    <a:pt x="430" y="1205"/>
                    <a:pt x="1037" y="1205"/>
                  </a:cubicBezTo>
                  <a:cubicBezTo>
                    <a:pt x="1693" y="1205"/>
                    <a:pt x="2556" y="1092"/>
                    <a:pt x="3312" y="622"/>
                  </a:cubicBezTo>
                  <a:cubicBezTo>
                    <a:pt x="3312" y="489"/>
                    <a:pt x="3246" y="401"/>
                    <a:pt x="3246" y="4"/>
                  </a:cubicBezTo>
                  <a:cubicBezTo>
                    <a:pt x="3243" y="2"/>
                    <a:pt x="3231" y="0"/>
                    <a:pt x="32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6"/>
            <p:cNvSpPr/>
            <p:nvPr/>
          </p:nvSpPr>
          <p:spPr>
            <a:xfrm>
              <a:off x="5538663" y="1195087"/>
              <a:ext cx="397000" cy="365654"/>
            </a:xfrm>
            <a:custGeom>
              <a:rect b="b" l="l" r="r" t="t"/>
              <a:pathLst>
                <a:path extrusionOk="0" h="5471" w="5940">
                  <a:moveTo>
                    <a:pt x="4130" y="0"/>
                  </a:moveTo>
                  <a:cubicBezTo>
                    <a:pt x="4129" y="0"/>
                    <a:pt x="4129" y="0"/>
                    <a:pt x="4129" y="0"/>
                  </a:cubicBezTo>
                  <a:lnTo>
                    <a:pt x="4141" y="3"/>
                  </a:lnTo>
                  <a:lnTo>
                    <a:pt x="4141" y="3"/>
                  </a:lnTo>
                  <a:cubicBezTo>
                    <a:pt x="4136" y="1"/>
                    <a:pt x="4133" y="0"/>
                    <a:pt x="4130" y="0"/>
                  </a:cubicBezTo>
                  <a:close/>
                  <a:moveTo>
                    <a:pt x="4141" y="3"/>
                  </a:moveTo>
                  <a:lnTo>
                    <a:pt x="4141" y="3"/>
                  </a:lnTo>
                  <a:cubicBezTo>
                    <a:pt x="4175" y="15"/>
                    <a:pt x="4265" y="95"/>
                    <a:pt x="4283" y="596"/>
                  </a:cubicBezTo>
                  <a:cubicBezTo>
                    <a:pt x="4305" y="1237"/>
                    <a:pt x="3930" y="1170"/>
                    <a:pt x="3489" y="1568"/>
                  </a:cubicBezTo>
                  <a:cubicBezTo>
                    <a:pt x="3091" y="1303"/>
                    <a:pt x="2628" y="1259"/>
                    <a:pt x="2539" y="839"/>
                  </a:cubicBezTo>
                  <a:cubicBezTo>
                    <a:pt x="2495" y="619"/>
                    <a:pt x="2473" y="398"/>
                    <a:pt x="2495" y="177"/>
                  </a:cubicBezTo>
                  <a:lnTo>
                    <a:pt x="2495" y="177"/>
                  </a:lnTo>
                  <a:cubicBezTo>
                    <a:pt x="1965" y="464"/>
                    <a:pt x="1436" y="685"/>
                    <a:pt x="862" y="861"/>
                  </a:cubicBezTo>
                  <a:cubicBezTo>
                    <a:pt x="1" y="1325"/>
                    <a:pt x="1524" y="2782"/>
                    <a:pt x="1524" y="2782"/>
                  </a:cubicBezTo>
                  <a:cubicBezTo>
                    <a:pt x="1524" y="2782"/>
                    <a:pt x="2252" y="4614"/>
                    <a:pt x="2407" y="5232"/>
                  </a:cubicBezTo>
                  <a:cubicBezTo>
                    <a:pt x="2484" y="5395"/>
                    <a:pt x="2919" y="5471"/>
                    <a:pt x="3446" y="5471"/>
                  </a:cubicBezTo>
                  <a:cubicBezTo>
                    <a:pt x="4419" y="5471"/>
                    <a:pt x="5709" y="5213"/>
                    <a:pt x="5652" y="4769"/>
                  </a:cubicBezTo>
                  <a:cubicBezTo>
                    <a:pt x="5608" y="4371"/>
                    <a:pt x="5873" y="3179"/>
                    <a:pt x="5939" y="2672"/>
                  </a:cubicBezTo>
                  <a:cubicBezTo>
                    <a:pt x="5498" y="1943"/>
                    <a:pt x="5409" y="1060"/>
                    <a:pt x="5718" y="265"/>
                  </a:cubicBezTo>
                  <a:lnTo>
                    <a:pt x="4141" y="3"/>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6"/>
            <p:cNvSpPr/>
            <p:nvPr/>
          </p:nvSpPr>
          <p:spPr>
            <a:xfrm>
              <a:off x="5849977" y="1352950"/>
              <a:ext cx="44312" cy="36826"/>
            </a:xfrm>
            <a:custGeom>
              <a:rect b="b" l="l" r="r" t="t"/>
              <a:pathLst>
                <a:path extrusionOk="0" h="551" w="663">
                  <a:moveTo>
                    <a:pt x="376" y="1"/>
                  </a:moveTo>
                  <a:cubicBezTo>
                    <a:pt x="133" y="1"/>
                    <a:pt x="1" y="288"/>
                    <a:pt x="177" y="464"/>
                  </a:cubicBezTo>
                  <a:cubicBezTo>
                    <a:pt x="230" y="524"/>
                    <a:pt x="300" y="551"/>
                    <a:pt x="369" y="551"/>
                  </a:cubicBezTo>
                  <a:cubicBezTo>
                    <a:pt x="506" y="551"/>
                    <a:pt x="641" y="448"/>
                    <a:pt x="641" y="288"/>
                  </a:cubicBezTo>
                  <a:cubicBezTo>
                    <a:pt x="663" y="133"/>
                    <a:pt x="530" y="1"/>
                    <a:pt x="3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6"/>
            <p:cNvSpPr/>
            <p:nvPr/>
          </p:nvSpPr>
          <p:spPr>
            <a:xfrm>
              <a:off x="5788022" y="1198028"/>
              <a:ext cx="72382" cy="358637"/>
            </a:xfrm>
            <a:custGeom>
              <a:rect b="b" l="l" r="r" t="t"/>
              <a:pathLst>
                <a:path extrusionOk="0" h="5366" w="1083">
                  <a:moveTo>
                    <a:pt x="773" y="1"/>
                  </a:moveTo>
                  <a:lnTo>
                    <a:pt x="707" y="23"/>
                  </a:lnTo>
                  <a:cubicBezTo>
                    <a:pt x="707" y="45"/>
                    <a:pt x="994" y="663"/>
                    <a:pt x="795" y="1082"/>
                  </a:cubicBezTo>
                  <a:cubicBezTo>
                    <a:pt x="707" y="1237"/>
                    <a:pt x="552" y="1391"/>
                    <a:pt x="376" y="1458"/>
                  </a:cubicBezTo>
                  <a:cubicBezTo>
                    <a:pt x="265" y="1502"/>
                    <a:pt x="155" y="1568"/>
                    <a:pt x="89" y="1656"/>
                  </a:cubicBezTo>
                  <a:cubicBezTo>
                    <a:pt x="0" y="1833"/>
                    <a:pt x="89" y="2230"/>
                    <a:pt x="221" y="2848"/>
                  </a:cubicBezTo>
                  <a:cubicBezTo>
                    <a:pt x="420" y="3665"/>
                    <a:pt x="552" y="4526"/>
                    <a:pt x="596" y="5365"/>
                  </a:cubicBezTo>
                  <a:lnTo>
                    <a:pt x="685" y="5365"/>
                  </a:lnTo>
                  <a:cubicBezTo>
                    <a:pt x="641" y="4504"/>
                    <a:pt x="508" y="3665"/>
                    <a:pt x="309" y="2826"/>
                  </a:cubicBezTo>
                  <a:cubicBezTo>
                    <a:pt x="199" y="2274"/>
                    <a:pt x="89" y="1855"/>
                    <a:pt x="177" y="1700"/>
                  </a:cubicBezTo>
                  <a:cubicBezTo>
                    <a:pt x="243" y="1612"/>
                    <a:pt x="309" y="1568"/>
                    <a:pt x="398" y="1524"/>
                  </a:cubicBezTo>
                  <a:cubicBezTo>
                    <a:pt x="619" y="1458"/>
                    <a:pt x="773" y="1303"/>
                    <a:pt x="883" y="1104"/>
                  </a:cubicBezTo>
                  <a:cubicBezTo>
                    <a:pt x="1082" y="663"/>
                    <a:pt x="773" y="23"/>
                    <a:pt x="7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6"/>
            <p:cNvSpPr/>
            <p:nvPr/>
          </p:nvSpPr>
          <p:spPr>
            <a:xfrm>
              <a:off x="5677344" y="1215739"/>
              <a:ext cx="132868" cy="343866"/>
            </a:xfrm>
            <a:custGeom>
              <a:rect b="b" l="l" r="r" t="t"/>
              <a:pathLst>
                <a:path extrusionOk="0" h="5145" w="1988">
                  <a:moveTo>
                    <a:pt x="177" y="0"/>
                  </a:moveTo>
                  <a:cubicBezTo>
                    <a:pt x="177" y="1"/>
                    <a:pt x="67" y="45"/>
                    <a:pt x="67" y="45"/>
                  </a:cubicBezTo>
                  <a:cubicBezTo>
                    <a:pt x="45" y="199"/>
                    <a:pt x="1" y="773"/>
                    <a:pt x="310" y="1082"/>
                  </a:cubicBezTo>
                  <a:cubicBezTo>
                    <a:pt x="486" y="1281"/>
                    <a:pt x="729" y="1435"/>
                    <a:pt x="994" y="1480"/>
                  </a:cubicBezTo>
                  <a:cubicBezTo>
                    <a:pt x="1082" y="1502"/>
                    <a:pt x="1171" y="1546"/>
                    <a:pt x="1237" y="1590"/>
                  </a:cubicBezTo>
                  <a:cubicBezTo>
                    <a:pt x="1458" y="1767"/>
                    <a:pt x="1877" y="4195"/>
                    <a:pt x="1921" y="5144"/>
                  </a:cubicBezTo>
                  <a:lnTo>
                    <a:pt x="1988" y="5122"/>
                  </a:lnTo>
                  <a:cubicBezTo>
                    <a:pt x="1965" y="4327"/>
                    <a:pt x="1546" y="1744"/>
                    <a:pt x="1303" y="1524"/>
                  </a:cubicBezTo>
                  <a:cubicBezTo>
                    <a:pt x="1215" y="1458"/>
                    <a:pt x="1127" y="1413"/>
                    <a:pt x="1016" y="1413"/>
                  </a:cubicBezTo>
                  <a:cubicBezTo>
                    <a:pt x="773" y="1347"/>
                    <a:pt x="531" y="1215"/>
                    <a:pt x="354" y="1016"/>
                  </a:cubicBezTo>
                  <a:cubicBezTo>
                    <a:pt x="45" y="707"/>
                    <a:pt x="177" y="1"/>
                    <a:pt x="1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6"/>
            <p:cNvSpPr/>
            <p:nvPr/>
          </p:nvSpPr>
          <p:spPr>
            <a:xfrm>
              <a:off x="5810144" y="1696745"/>
              <a:ext cx="11897" cy="13300"/>
            </a:xfrm>
            <a:custGeom>
              <a:rect b="b" l="l" r="r" t="t"/>
              <a:pathLst>
                <a:path extrusionOk="0" h="199" w="178">
                  <a:moveTo>
                    <a:pt x="133" y="0"/>
                  </a:moveTo>
                  <a:lnTo>
                    <a:pt x="1" y="22"/>
                  </a:lnTo>
                  <a:lnTo>
                    <a:pt x="45" y="155"/>
                  </a:lnTo>
                  <a:lnTo>
                    <a:pt x="133" y="199"/>
                  </a:lnTo>
                  <a:lnTo>
                    <a:pt x="177" y="66"/>
                  </a:lnTo>
                  <a:lnTo>
                    <a:pt x="133" y="0"/>
                  </a:lnTo>
                  <a:close/>
                </a:path>
              </a:pathLst>
            </a:custGeom>
            <a:solidFill>
              <a:srgbClr val="1212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6"/>
            <p:cNvSpPr/>
            <p:nvPr/>
          </p:nvSpPr>
          <p:spPr>
            <a:xfrm>
              <a:off x="5423173" y="1695275"/>
              <a:ext cx="423934" cy="284316"/>
            </a:xfrm>
            <a:custGeom>
              <a:rect b="b" l="l" r="r" t="t"/>
              <a:pathLst>
                <a:path extrusionOk="0" h="4254" w="6343">
                  <a:moveTo>
                    <a:pt x="6122" y="0"/>
                  </a:moveTo>
                  <a:lnTo>
                    <a:pt x="470" y="3356"/>
                  </a:lnTo>
                  <a:cubicBezTo>
                    <a:pt x="0" y="3627"/>
                    <a:pt x="285" y="4253"/>
                    <a:pt x="707" y="4253"/>
                  </a:cubicBezTo>
                  <a:cubicBezTo>
                    <a:pt x="800" y="4253"/>
                    <a:pt x="900" y="4222"/>
                    <a:pt x="1000" y="4150"/>
                  </a:cubicBezTo>
                  <a:lnTo>
                    <a:pt x="6298" y="287"/>
                  </a:lnTo>
                  <a:cubicBezTo>
                    <a:pt x="6320" y="265"/>
                    <a:pt x="6342" y="243"/>
                    <a:pt x="6342" y="199"/>
                  </a:cubicBezTo>
                  <a:cubicBezTo>
                    <a:pt x="6320" y="133"/>
                    <a:pt x="6276" y="44"/>
                    <a:pt x="62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6"/>
            <p:cNvSpPr/>
            <p:nvPr/>
          </p:nvSpPr>
          <p:spPr>
            <a:xfrm>
              <a:off x="5832266" y="1614472"/>
              <a:ext cx="135809" cy="100052"/>
            </a:xfrm>
            <a:custGeom>
              <a:rect b="b" l="l" r="r" t="t"/>
              <a:pathLst>
                <a:path extrusionOk="0" h="1497" w="2032">
                  <a:moveTo>
                    <a:pt x="1866" y="0"/>
                  </a:moveTo>
                  <a:cubicBezTo>
                    <a:pt x="1855" y="0"/>
                    <a:pt x="1844" y="6"/>
                    <a:pt x="1833" y="17"/>
                  </a:cubicBezTo>
                  <a:lnTo>
                    <a:pt x="1" y="1209"/>
                  </a:lnTo>
                  <a:lnTo>
                    <a:pt x="177" y="1496"/>
                  </a:lnTo>
                  <a:lnTo>
                    <a:pt x="2010" y="282"/>
                  </a:lnTo>
                  <a:cubicBezTo>
                    <a:pt x="2032" y="260"/>
                    <a:pt x="2032" y="238"/>
                    <a:pt x="2032" y="216"/>
                  </a:cubicBezTo>
                  <a:cubicBezTo>
                    <a:pt x="2010" y="127"/>
                    <a:pt x="1965" y="61"/>
                    <a:pt x="1899" y="17"/>
                  </a:cubicBezTo>
                  <a:cubicBezTo>
                    <a:pt x="1888" y="6"/>
                    <a:pt x="1877" y="0"/>
                    <a:pt x="1866" y="0"/>
                  </a:cubicBezTo>
                  <a:close/>
                </a:path>
              </a:pathLst>
            </a:custGeom>
            <a:solidFill>
              <a:srgbClr val="303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6"/>
            <p:cNvSpPr/>
            <p:nvPr/>
          </p:nvSpPr>
          <p:spPr>
            <a:xfrm>
              <a:off x="5945884" y="1597697"/>
              <a:ext cx="41371" cy="45314"/>
            </a:xfrm>
            <a:custGeom>
              <a:rect b="b" l="l" r="r" t="t"/>
              <a:pathLst>
                <a:path extrusionOk="0" h="678" w="619">
                  <a:moveTo>
                    <a:pt x="197" y="0"/>
                  </a:moveTo>
                  <a:cubicBezTo>
                    <a:pt x="163" y="0"/>
                    <a:pt x="133" y="8"/>
                    <a:pt x="111" y="25"/>
                  </a:cubicBezTo>
                  <a:cubicBezTo>
                    <a:pt x="1" y="91"/>
                    <a:pt x="1" y="290"/>
                    <a:pt x="111" y="467"/>
                  </a:cubicBezTo>
                  <a:cubicBezTo>
                    <a:pt x="192" y="596"/>
                    <a:pt x="308" y="678"/>
                    <a:pt x="408" y="678"/>
                  </a:cubicBezTo>
                  <a:cubicBezTo>
                    <a:pt x="444" y="678"/>
                    <a:pt x="479" y="667"/>
                    <a:pt x="508" y="643"/>
                  </a:cubicBezTo>
                  <a:cubicBezTo>
                    <a:pt x="619" y="577"/>
                    <a:pt x="619" y="401"/>
                    <a:pt x="508" y="202"/>
                  </a:cubicBezTo>
                  <a:cubicBezTo>
                    <a:pt x="426" y="70"/>
                    <a:pt x="295" y="0"/>
                    <a:pt x="1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6"/>
            <p:cNvSpPr/>
            <p:nvPr/>
          </p:nvSpPr>
          <p:spPr>
            <a:xfrm>
              <a:off x="5829726" y="1694673"/>
              <a:ext cx="17377" cy="19516"/>
            </a:xfrm>
            <a:custGeom>
              <a:rect b="b" l="l" r="r" t="t"/>
              <a:pathLst>
                <a:path extrusionOk="0" h="292" w="260">
                  <a:moveTo>
                    <a:pt x="79" y="1"/>
                  </a:moveTo>
                  <a:cubicBezTo>
                    <a:pt x="33" y="1"/>
                    <a:pt x="0" y="26"/>
                    <a:pt x="17" y="75"/>
                  </a:cubicBezTo>
                  <a:cubicBezTo>
                    <a:pt x="17" y="164"/>
                    <a:pt x="61" y="230"/>
                    <a:pt x="127" y="274"/>
                  </a:cubicBezTo>
                  <a:cubicBezTo>
                    <a:pt x="146" y="286"/>
                    <a:pt x="164" y="292"/>
                    <a:pt x="181" y="292"/>
                  </a:cubicBezTo>
                  <a:cubicBezTo>
                    <a:pt x="225" y="292"/>
                    <a:pt x="259" y="256"/>
                    <a:pt x="259" y="208"/>
                  </a:cubicBezTo>
                  <a:cubicBezTo>
                    <a:pt x="237" y="120"/>
                    <a:pt x="193" y="53"/>
                    <a:pt x="127" y="9"/>
                  </a:cubicBezTo>
                  <a:cubicBezTo>
                    <a:pt x="110" y="4"/>
                    <a:pt x="94" y="1"/>
                    <a:pt x="79" y="1"/>
                  </a:cubicBezTo>
                  <a:close/>
                </a:path>
              </a:pathLst>
            </a:custGeom>
            <a:solidFill>
              <a:srgbClr val="303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6"/>
            <p:cNvSpPr/>
            <p:nvPr/>
          </p:nvSpPr>
          <p:spPr>
            <a:xfrm>
              <a:off x="5957714" y="1361839"/>
              <a:ext cx="106268" cy="76259"/>
            </a:xfrm>
            <a:custGeom>
              <a:rect b="b" l="l" r="r" t="t"/>
              <a:pathLst>
                <a:path extrusionOk="0" h="1141" w="1590">
                  <a:moveTo>
                    <a:pt x="1126" y="0"/>
                  </a:moveTo>
                  <a:lnTo>
                    <a:pt x="177" y="110"/>
                  </a:lnTo>
                  <a:lnTo>
                    <a:pt x="0" y="464"/>
                  </a:lnTo>
                  <a:lnTo>
                    <a:pt x="0" y="993"/>
                  </a:lnTo>
                  <a:cubicBezTo>
                    <a:pt x="0" y="993"/>
                    <a:pt x="79" y="1141"/>
                    <a:pt x="353" y="1141"/>
                  </a:cubicBezTo>
                  <a:cubicBezTo>
                    <a:pt x="491" y="1141"/>
                    <a:pt x="677" y="1104"/>
                    <a:pt x="927" y="993"/>
                  </a:cubicBezTo>
                  <a:cubicBezTo>
                    <a:pt x="1590" y="662"/>
                    <a:pt x="1413" y="243"/>
                    <a:pt x="1413" y="243"/>
                  </a:cubicBezTo>
                  <a:lnTo>
                    <a:pt x="1126" y="0"/>
                  </a:lnTo>
                  <a:close/>
                </a:path>
              </a:pathLst>
            </a:custGeom>
            <a:solidFill>
              <a:srgbClr val="BC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6"/>
            <p:cNvSpPr/>
            <p:nvPr/>
          </p:nvSpPr>
          <p:spPr>
            <a:xfrm>
              <a:off x="5945884" y="1343927"/>
              <a:ext cx="132868" cy="189076"/>
            </a:xfrm>
            <a:custGeom>
              <a:rect b="b" l="l" r="r" t="t"/>
              <a:pathLst>
                <a:path extrusionOk="0" h="2829" w="1988">
                  <a:moveTo>
                    <a:pt x="849" y="0"/>
                  </a:moveTo>
                  <a:cubicBezTo>
                    <a:pt x="704" y="0"/>
                    <a:pt x="558" y="45"/>
                    <a:pt x="442" y="136"/>
                  </a:cubicBezTo>
                  <a:cubicBezTo>
                    <a:pt x="221" y="224"/>
                    <a:pt x="67" y="423"/>
                    <a:pt x="1" y="643"/>
                  </a:cubicBezTo>
                  <a:cubicBezTo>
                    <a:pt x="221" y="1019"/>
                    <a:pt x="464" y="1372"/>
                    <a:pt x="729" y="1703"/>
                  </a:cubicBezTo>
                  <a:cubicBezTo>
                    <a:pt x="663" y="1769"/>
                    <a:pt x="552" y="1902"/>
                    <a:pt x="552" y="1902"/>
                  </a:cubicBezTo>
                  <a:lnTo>
                    <a:pt x="707" y="2520"/>
                  </a:lnTo>
                  <a:lnTo>
                    <a:pt x="1413" y="2829"/>
                  </a:lnTo>
                  <a:cubicBezTo>
                    <a:pt x="1413" y="2829"/>
                    <a:pt x="1987" y="2476"/>
                    <a:pt x="1987" y="1990"/>
                  </a:cubicBezTo>
                  <a:cubicBezTo>
                    <a:pt x="1987" y="1593"/>
                    <a:pt x="1148" y="69"/>
                    <a:pt x="1148" y="69"/>
                  </a:cubicBezTo>
                  <a:cubicBezTo>
                    <a:pt x="1057" y="23"/>
                    <a:pt x="953" y="0"/>
                    <a:pt x="8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6"/>
            <p:cNvSpPr/>
            <p:nvPr/>
          </p:nvSpPr>
          <p:spPr>
            <a:xfrm>
              <a:off x="5904581" y="1212798"/>
              <a:ext cx="147639" cy="214006"/>
            </a:xfrm>
            <a:custGeom>
              <a:rect b="b" l="l" r="r" t="t"/>
              <a:pathLst>
                <a:path extrusionOk="0" h="3202" w="2209">
                  <a:moveTo>
                    <a:pt x="243" y="0"/>
                  </a:moveTo>
                  <a:cubicBezTo>
                    <a:pt x="243" y="0"/>
                    <a:pt x="0" y="309"/>
                    <a:pt x="45" y="1126"/>
                  </a:cubicBezTo>
                  <a:cubicBezTo>
                    <a:pt x="45" y="1590"/>
                    <a:pt x="199" y="2031"/>
                    <a:pt x="464" y="2407"/>
                  </a:cubicBezTo>
                  <a:lnTo>
                    <a:pt x="795" y="3201"/>
                  </a:lnTo>
                  <a:cubicBezTo>
                    <a:pt x="1030" y="2752"/>
                    <a:pt x="1507" y="2458"/>
                    <a:pt x="2012" y="2458"/>
                  </a:cubicBezTo>
                  <a:cubicBezTo>
                    <a:pt x="2077" y="2458"/>
                    <a:pt x="2142" y="2463"/>
                    <a:pt x="2208" y="2473"/>
                  </a:cubicBezTo>
                  <a:cubicBezTo>
                    <a:pt x="1855" y="1921"/>
                    <a:pt x="1524" y="1369"/>
                    <a:pt x="1259" y="795"/>
                  </a:cubicBezTo>
                  <a:cubicBezTo>
                    <a:pt x="1060" y="398"/>
                    <a:pt x="685" y="111"/>
                    <a:pt x="24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6"/>
            <p:cNvSpPr/>
            <p:nvPr/>
          </p:nvSpPr>
          <p:spPr>
            <a:xfrm>
              <a:off x="5922292" y="1299817"/>
              <a:ext cx="22189" cy="73853"/>
            </a:xfrm>
            <a:custGeom>
              <a:rect b="b" l="l" r="r" t="t"/>
              <a:pathLst>
                <a:path extrusionOk="0" h="1105" w="332">
                  <a:moveTo>
                    <a:pt x="0" y="1"/>
                  </a:moveTo>
                  <a:lnTo>
                    <a:pt x="0" y="1"/>
                  </a:lnTo>
                  <a:cubicBezTo>
                    <a:pt x="89" y="354"/>
                    <a:pt x="155" y="729"/>
                    <a:pt x="199" y="1105"/>
                  </a:cubicBezTo>
                  <a:cubicBezTo>
                    <a:pt x="199" y="1105"/>
                    <a:pt x="331" y="376"/>
                    <a:pt x="0" y="1"/>
                  </a:cubicBezTo>
                  <a:close/>
                </a:path>
              </a:pathLst>
            </a:custGeom>
            <a:solidFill>
              <a:srgbClr val="BC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6"/>
            <p:cNvSpPr/>
            <p:nvPr/>
          </p:nvSpPr>
          <p:spPr>
            <a:xfrm>
              <a:off x="5898699" y="1470979"/>
              <a:ext cx="153520" cy="125516"/>
            </a:xfrm>
            <a:custGeom>
              <a:rect b="b" l="l" r="r" t="t"/>
              <a:pathLst>
                <a:path extrusionOk="0" h="1878" w="2297">
                  <a:moveTo>
                    <a:pt x="1258" y="1"/>
                  </a:moveTo>
                  <a:cubicBezTo>
                    <a:pt x="927" y="288"/>
                    <a:pt x="442" y="1126"/>
                    <a:pt x="0" y="1546"/>
                  </a:cubicBezTo>
                  <a:cubicBezTo>
                    <a:pt x="22" y="1700"/>
                    <a:pt x="375" y="1877"/>
                    <a:pt x="375" y="1877"/>
                  </a:cubicBezTo>
                  <a:lnTo>
                    <a:pt x="729" y="1767"/>
                  </a:lnTo>
                  <a:cubicBezTo>
                    <a:pt x="1192" y="1502"/>
                    <a:pt x="1656" y="1237"/>
                    <a:pt x="2097" y="928"/>
                  </a:cubicBezTo>
                  <a:cubicBezTo>
                    <a:pt x="2119" y="884"/>
                    <a:pt x="2296" y="111"/>
                    <a:pt x="1258" y="1"/>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6"/>
            <p:cNvSpPr/>
            <p:nvPr/>
          </p:nvSpPr>
          <p:spPr>
            <a:xfrm>
              <a:off x="5878048" y="1568356"/>
              <a:ext cx="97445" cy="131398"/>
            </a:xfrm>
            <a:custGeom>
              <a:rect b="b" l="l" r="r" t="t"/>
              <a:pathLst>
                <a:path extrusionOk="0" h="1966" w="1458">
                  <a:moveTo>
                    <a:pt x="552" y="1"/>
                  </a:moveTo>
                  <a:cubicBezTo>
                    <a:pt x="177" y="1"/>
                    <a:pt x="110" y="398"/>
                    <a:pt x="66" y="575"/>
                  </a:cubicBezTo>
                  <a:cubicBezTo>
                    <a:pt x="0" y="840"/>
                    <a:pt x="0" y="1126"/>
                    <a:pt x="66" y="1413"/>
                  </a:cubicBezTo>
                  <a:cubicBezTo>
                    <a:pt x="97" y="1383"/>
                    <a:pt x="137" y="1366"/>
                    <a:pt x="176" y="1366"/>
                  </a:cubicBezTo>
                  <a:cubicBezTo>
                    <a:pt x="221" y="1366"/>
                    <a:pt x="263" y="1388"/>
                    <a:pt x="287" y="1436"/>
                  </a:cubicBezTo>
                  <a:cubicBezTo>
                    <a:pt x="397" y="1568"/>
                    <a:pt x="199" y="1700"/>
                    <a:pt x="199" y="1700"/>
                  </a:cubicBezTo>
                  <a:cubicBezTo>
                    <a:pt x="199" y="1700"/>
                    <a:pt x="397" y="1965"/>
                    <a:pt x="618" y="1965"/>
                  </a:cubicBezTo>
                  <a:cubicBezTo>
                    <a:pt x="905" y="1965"/>
                    <a:pt x="1148" y="1811"/>
                    <a:pt x="1280" y="1568"/>
                  </a:cubicBezTo>
                  <a:cubicBezTo>
                    <a:pt x="1347" y="1458"/>
                    <a:pt x="1457" y="1016"/>
                    <a:pt x="1347" y="862"/>
                  </a:cubicBezTo>
                  <a:cubicBezTo>
                    <a:pt x="1214" y="707"/>
                    <a:pt x="1104" y="530"/>
                    <a:pt x="1038" y="354"/>
                  </a:cubicBezTo>
                  <a:cubicBezTo>
                    <a:pt x="971" y="133"/>
                    <a:pt x="773" y="1"/>
                    <a:pt x="5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6"/>
            <p:cNvSpPr/>
            <p:nvPr/>
          </p:nvSpPr>
          <p:spPr>
            <a:xfrm>
              <a:off x="5634570" y="1397194"/>
              <a:ext cx="121038" cy="92165"/>
            </a:xfrm>
            <a:custGeom>
              <a:rect b="b" l="l" r="r" t="t"/>
              <a:pathLst>
                <a:path extrusionOk="0" h="1379" w="1811">
                  <a:moveTo>
                    <a:pt x="1126" y="1"/>
                  </a:moveTo>
                  <a:lnTo>
                    <a:pt x="376" y="200"/>
                  </a:lnTo>
                  <a:lnTo>
                    <a:pt x="1" y="773"/>
                  </a:lnTo>
                  <a:lnTo>
                    <a:pt x="111" y="1303"/>
                  </a:lnTo>
                  <a:cubicBezTo>
                    <a:pt x="111" y="1303"/>
                    <a:pt x="205" y="1379"/>
                    <a:pt x="397" y="1379"/>
                  </a:cubicBezTo>
                  <a:cubicBezTo>
                    <a:pt x="565" y="1379"/>
                    <a:pt x="807" y="1321"/>
                    <a:pt x="1126" y="1105"/>
                  </a:cubicBezTo>
                  <a:cubicBezTo>
                    <a:pt x="1811" y="619"/>
                    <a:pt x="1458" y="200"/>
                    <a:pt x="1458" y="200"/>
                  </a:cubicBezTo>
                  <a:lnTo>
                    <a:pt x="1126" y="1"/>
                  </a:lnTo>
                  <a:close/>
                </a:path>
              </a:pathLst>
            </a:custGeom>
            <a:solidFill>
              <a:srgbClr val="BC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6"/>
            <p:cNvSpPr/>
            <p:nvPr/>
          </p:nvSpPr>
          <p:spPr>
            <a:xfrm>
              <a:off x="5821974" y="1642075"/>
              <a:ext cx="54604" cy="57679"/>
            </a:xfrm>
            <a:custGeom>
              <a:rect b="b" l="l" r="r" t="t"/>
              <a:pathLst>
                <a:path extrusionOk="0" h="863" w="817">
                  <a:moveTo>
                    <a:pt x="260" y="1"/>
                  </a:moveTo>
                  <a:cubicBezTo>
                    <a:pt x="170" y="1"/>
                    <a:pt x="0" y="531"/>
                    <a:pt x="0" y="531"/>
                  </a:cubicBezTo>
                  <a:lnTo>
                    <a:pt x="243" y="862"/>
                  </a:lnTo>
                  <a:lnTo>
                    <a:pt x="817" y="377"/>
                  </a:lnTo>
                  <a:cubicBezTo>
                    <a:pt x="685" y="200"/>
                    <a:pt x="486" y="68"/>
                    <a:pt x="265" y="1"/>
                  </a:cubicBezTo>
                  <a:cubicBezTo>
                    <a:pt x="263" y="1"/>
                    <a:pt x="262" y="1"/>
                    <a:pt x="2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6"/>
            <p:cNvSpPr/>
            <p:nvPr/>
          </p:nvSpPr>
          <p:spPr>
            <a:xfrm>
              <a:off x="5715707" y="1476860"/>
              <a:ext cx="124046" cy="188943"/>
            </a:xfrm>
            <a:custGeom>
              <a:rect b="b" l="l" r="r" t="t"/>
              <a:pathLst>
                <a:path extrusionOk="0" h="2827" w="1856">
                  <a:moveTo>
                    <a:pt x="619" y="1"/>
                  </a:moveTo>
                  <a:lnTo>
                    <a:pt x="1" y="332"/>
                  </a:lnTo>
                  <a:cubicBezTo>
                    <a:pt x="1" y="332"/>
                    <a:pt x="1" y="663"/>
                    <a:pt x="1" y="796"/>
                  </a:cubicBezTo>
                  <a:cubicBezTo>
                    <a:pt x="486" y="1922"/>
                    <a:pt x="685" y="1944"/>
                    <a:pt x="1369" y="2827"/>
                  </a:cubicBezTo>
                  <a:cubicBezTo>
                    <a:pt x="1458" y="2518"/>
                    <a:pt x="1855" y="2473"/>
                    <a:pt x="1855" y="2473"/>
                  </a:cubicBezTo>
                  <a:cubicBezTo>
                    <a:pt x="1612" y="1745"/>
                    <a:pt x="1325" y="1038"/>
                    <a:pt x="994" y="354"/>
                  </a:cubicBezTo>
                  <a:lnTo>
                    <a:pt x="619" y="1"/>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6"/>
            <p:cNvSpPr/>
            <p:nvPr/>
          </p:nvSpPr>
          <p:spPr>
            <a:xfrm>
              <a:off x="5824914" y="1662593"/>
              <a:ext cx="81205" cy="76058"/>
            </a:xfrm>
            <a:custGeom>
              <a:rect b="b" l="l" r="r" t="t"/>
              <a:pathLst>
                <a:path extrusionOk="0" h="1138" w="1215">
                  <a:moveTo>
                    <a:pt x="787" y="1"/>
                  </a:moveTo>
                  <a:cubicBezTo>
                    <a:pt x="729" y="1"/>
                    <a:pt x="669" y="29"/>
                    <a:pt x="574" y="92"/>
                  </a:cubicBezTo>
                  <a:cubicBezTo>
                    <a:pt x="442" y="202"/>
                    <a:pt x="265" y="268"/>
                    <a:pt x="221" y="423"/>
                  </a:cubicBezTo>
                  <a:cubicBezTo>
                    <a:pt x="177" y="555"/>
                    <a:pt x="177" y="710"/>
                    <a:pt x="221" y="820"/>
                  </a:cubicBezTo>
                  <a:lnTo>
                    <a:pt x="0" y="975"/>
                  </a:lnTo>
                  <a:cubicBezTo>
                    <a:pt x="109" y="1083"/>
                    <a:pt x="260" y="1137"/>
                    <a:pt x="409" y="1137"/>
                  </a:cubicBezTo>
                  <a:cubicBezTo>
                    <a:pt x="473" y="1137"/>
                    <a:pt x="537" y="1127"/>
                    <a:pt x="596" y="1107"/>
                  </a:cubicBezTo>
                  <a:cubicBezTo>
                    <a:pt x="883" y="1019"/>
                    <a:pt x="1104" y="776"/>
                    <a:pt x="1170" y="467"/>
                  </a:cubicBezTo>
                  <a:cubicBezTo>
                    <a:pt x="1215" y="290"/>
                    <a:pt x="1192" y="224"/>
                    <a:pt x="1016" y="92"/>
                  </a:cubicBezTo>
                  <a:cubicBezTo>
                    <a:pt x="912" y="34"/>
                    <a:pt x="850" y="1"/>
                    <a:pt x="7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6"/>
            <p:cNvSpPr/>
            <p:nvPr/>
          </p:nvSpPr>
          <p:spPr>
            <a:xfrm>
              <a:off x="5807203" y="1642141"/>
              <a:ext cx="60553" cy="64295"/>
            </a:xfrm>
            <a:custGeom>
              <a:rect b="b" l="l" r="r" t="t"/>
              <a:pathLst>
                <a:path extrusionOk="0" h="962" w="906">
                  <a:moveTo>
                    <a:pt x="464" y="0"/>
                  </a:moveTo>
                  <a:cubicBezTo>
                    <a:pt x="354" y="0"/>
                    <a:pt x="243" y="22"/>
                    <a:pt x="155" y="89"/>
                  </a:cubicBezTo>
                  <a:cubicBezTo>
                    <a:pt x="67" y="155"/>
                    <a:pt x="22" y="243"/>
                    <a:pt x="0" y="354"/>
                  </a:cubicBezTo>
                  <a:cubicBezTo>
                    <a:pt x="0" y="508"/>
                    <a:pt x="0" y="663"/>
                    <a:pt x="45" y="839"/>
                  </a:cubicBezTo>
                  <a:cubicBezTo>
                    <a:pt x="63" y="893"/>
                    <a:pt x="124" y="962"/>
                    <a:pt x="277" y="962"/>
                  </a:cubicBezTo>
                  <a:cubicBezTo>
                    <a:pt x="312" y="962"/>
                    <a:pt x="352" y="958"/>
                    <a:pt x="398" y="950"/>
                  </a:cubicBezTo>
                  <a:cubicBezTo>
                    <a:pt x="619" y="928"/>
                    <a:pt x="906" y="751"/>
                    <a:pt x="883" y="641"/>
                  </a:cubicBezTo>
                  <a:cubicBezTo>
                    <a:pt x="870" y="573"/>
                    <a:pt x="732" y="547"/>
                    <a:pt x="617" y="547"/>
                  </a:cubicBezTo>
                  <a:cubicBezTo>
                    <a:pt x="545" y="547"/>
                    <a:pt x="481" y="557"/>
                    <a:pt x="464" y="574"/>
                  </a:cubicBezTo>
                  <a:cubicBezTo>
                    <a:pt x="596" y="398"/>
                    <a:pt x="596" y="177"/>
                    <a:pt x="4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6"/>
            <p:cNvSpPr/>
            <p:nvPr/>
          </p:nvSpPr>
          <p:spPr>
            <a:xfrm>
              <a:off x="5643459" y="1391313"/>
              <a:ext cx="137279" cy="138749"/>
            </a:xfrm>
            <a:custGeom>
              <a:rect b="b" l="l" r="r" t="t"/>
              <a:pathLst>
                <a:path extrusionOk="0" h="2076" w="2054">
                  <a:moveTo>
                    <a:pt x="795" y="1"/>
                  </a:moveTo>
                  <a:lnTo>
                    <a:pt x="155" y="288"/>
                  </a:lnTo>
                  <a:lnTo>
                    <a:pt x="0" y="751"/>
                  </a:lnTo>
                  <a:cubicBezTo>
                    <a:pt x="0" y="795"/>
                    <a:pt x="22" y="861"/>
                    <a:pt x="66" y="928"/>
                  </a:cubicBezTo>
                  <a:cubicBezTo>
                    <a:pt x="287" y="1148"/>
                    <a:pt x="530" y="1369"/>
                    <a:pt x="773" y="1568"/>
                  </a:cubicBezTo>
                  <a:cubicBezTo>
                    <a:pt x="839" y="1634"/>
                    <a:pt x="971" y="1921"/>
                    <a:pt x="1082" y="2076"/>
                  </a:cubicBezTo>
                  <a:cubicBezTo>
                    <a:pt x="1311" y="1805"/>
                    <a:pt x="1638" y="1632"/>
                    <a:pt x="1990" y="1632"/>
                  </a:cubicBezTo>
                  <a:cubicBezTo>
                    <a:pt x="2011" y="1632"/>
                    <a:pt x="2032" y="1633"/>
                    <a:pt x="2053" y="1634"/>
                  </a:cubicBezTo>
                  <a:cubicBezTo>
                    <a:pt x="1943" y="1369"/>
                    <a:pt x="1766" y="1104"/>
                    <a:pt x="1567" y="884"/>
                  </a:cubicBezTo>
                  <a:lnTo>
                    <a:pt x="1170" y="243"/>
                  </a:lnTo>
                  <a:cubicBezTo>
                    <a:pt x="1082" y="133"/>
                    <a:pt x="949" y="45"/>
                    <a:pt x="7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6"/>
            <p:cNvSpPr/>
            <p:nvPr/>
          </p:nvSpPr>
          <p:spPr>
            <a:xfrm>
              <a:off x="5537192" y="1252097"/>
              <a:ext cx="194824" cy="232252"/>
            </a:xfrm>
            <a:custGeom>
              <a:rect b="b" l="l" r="r" t="t"/>
              <a:pathLst>
                <a:path extrusionOk="0" h="3475" w="2915">
                  <a:moveTo>
                    <a:pt x="1005" y="0"/>
                  </a:moveTo>
                  <a:cubicBezTo>
                    <a:pt x="844" y="0"/>
                    <a:pt x="674" y="75"/>
                    <a:pt x="508" y="273"/>
                  </a:cubicBezTo>
                  <a:cubicBezTo>
                    <a:pt x="1" y="825"/>
                    <a:pt x="663" y="1819"/>
                    <a:pt x="663" y="1819"/>
                  </a:cubicBezTo>
                  <a:cubicBezTo>
                    <a:pt x="663" y="1819"/>
                    <a:pt x="1480" y="3320"/>
                    <a:pt x="1568" y="3474"/>
                  </a:cubicBezTo>
                  <a:cubicBezTo>
                    <a:pt x="1678" y="2371"/>
                    <a:pt x="2915" y="2371"/>
                    <a:pt x="2915" y="2371"/>
                  </a:cubicBezTo>
                  <a:lnTo>
                    <a:pt x="1899" y="671"/>
                  </a:lnTo>
                  <a:cubicBezTo>
                    <a:pt x="1899" y="671"/>
                    <a:pt x="1489" y="0"/>
                    <a:pt x="10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6"/>
            <p:cNvSpPr/>
            <p:nvPr/>
          </p:nvSpPr>
          <p:spPr>
            <a:xfrm>
              <a:off x="5672599" y="1031344"/>
              <a:ext cx="180388" cy="216946"/>
            </a:xfrm>
            <a:custGeom>
              <a:rect b="b" l="l" r="r" t="t"/>
              <a:pathLst>
                <a:path extrusionOk="0" h="3246" w="2699">
                  <a:moveTo>
                    <a:pt x="1374" y="0"/>
                  </a:moveTo>
                  <a:cubicBezTo>
                    <a:pt x="1" y="0"/>
                    <a:pt x="380" y="1461"/>
                    <a:pt x="402" y="1461"/>
                  </a:cubicBezTo>
                  <a:cubicBezTo>
                    <a:pt x="402" y="1461"/>
                    <a:pt x="402" y="1460"/>
                    <a:pt x="403" y="1460"/>
                  </a:cubicBezTo>
                  <a:lnTo>
                    <a:pt x="403" y="1460"/>
                  </a:lnTo>
                  <a:cubicBezTo>
                    <a:pt x="338" y="2120"/>
                    <a:pt x="800" y="2208"/>
                    <a:pt x="800" y="2208"/>
                  </a:cubicBezTo>
                  <a:cubicBezTo>
                    <a:pt x="800" y="2362"/>
                    <a:pt x="866" y="2495"/>
                    <a:pt x="955" y="2605"/>
                  </a:cubicBezTo>
                  <a:cubicBezTo>
                    <a:pt x="1087" y="2715"/>
                    <a:pt x="1794" y="3245"/>
                    <a:pt x="2059" y="3245"/>
                  </a:cubicBezTo>
                  <a:cubicBezTo>
                    <a:pt x="2213" y="3223"/>
                    <a:pt x="2368" y="3135"/>
                    <a:pt x="2478" y="3002"/>
                  </a:cubicBezTo>
                  <a:cubicBezTo>
                    <a:pt x="2588" y="2870"/>
                    <a:pt x="2633" y="1457"/>
                    <a:pt x="2633" y="1457"/>
                  </a:cubicBezTo>
                  <a:cubicBezTo>
                    <a:pt x="2633" y="1457"/>
                    <a:pt x="2699" y="0"/>
                    <a:pt x="1374" y="0"/>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6"/>
            <p:cNvSpPr/>
            <p:nvPr/>
          </p:nvSpPr>
          <p:spPr>
            <a:xfrm>
              <a:off x="5773251" y="1047517"/>
              <a:ext cx="64964" cy="106334"/>
            </a:xfrm>
            <a:custGeom>
              <a:rect b="b" l="l" r="r" t="t"/>
              <a:pathLst>
                <a:path extrusionOk="0" h="1591" w="972">
                  <a:moveTo>
                    <a:pt x="354" y="906"/>
                  </a:moveTo>
                  <a:cubicBezTo>
                    <a:pt x="354" y="906"/>
                    <a:pt x="376" y="928"/>
                    <a:pt x="398" y="928"/>
                  </a:cubicBezTo>
                  <a:cubicBezTo>
                    <a:pt x="464" y="972"/>
                    <a:pt x="508" y="1060"/>
                    <a:pt x="508" y="1149"/>
                  </a:cubicBezTo>
                  <a:cubicBezTo>
                    <a:pt x="530" y="1171"/>
                    <a:pt x="530" y="1193"/>
                    <a:pt x="508" y="1193"/>
                  </a:cubicBezTo>
                  <a:lnTo>
                    <a:pt x="486" y="1193"/>
                  </a:lnTo>
                  <a:cubicBezTo>
                    <a:pt x="398" y="1127"/>
                    <a:pt x="354" y="1060"/>
                    <a:pt x="354" y="972"/>
                  </a:cubicBezTo>
                  <a:cubicBezTo>
                    <a:pt x="354" y="950"/>
                    <a:pt x="354" y="928"/>
                    <a:pt x="354" y="906"/>
                  </a:cubicBezTo>
                  <a:close/>
                  <a:moveTo>
                    <a:pt x="1" y="1"/>
                  </a:moveTo>
                  <a:lnTo>
                    <a:pt x="1" y="663"/>
                  </a:lnTo>
                  <a:cubicBezTo>
                    <a:pt x="23" y="1016"/>
                    <a:pt x="199" y="1325"/>
                    <a:pt x="486" y="1502"/>
                  </a:cubicBezTo>
                  <a:cubicBezTo>
                    <a:pt x="553" y="1546"/>
                    <a:pt x="641" y="1568"/>
                    <a:pt x="729" y="1568"/>
                  </a:cubicBezTo>
                  <a:lnTo>
                    <a:pt x="729" y="1590"/>
                  </a:lnTo>
                  <a:lnTo>
                    <a:pt x="817" y="1524"/>
                  </a:lnTo>
                  <a:cubicBezTo>
                    <a:pt x="906" y="1458"/>
                    <a:pt x="972" y="1347"/>
                    <a:pt x="950" y="1215"/>
                  </a:cubicBezTo>
                  <a:cubicBezTo>
                    <a:pt x="950" y="972"/>
                    <a:pt x="817" y="729"/>
                    <a:pt x="597" y="619"/>
                  </a:cubicBezTo>
                  <a:cubicBezTo>
                    <a:pt x="597" y="531"/>
                    <a:pt x="1" y="1"/>
                    <a:pt x="1" y="1"/>
                  </a:cubicBezTo>
                  <a:close/>
                </a:path>
              </a:pathLst>
            </a:custGeom>
            <a:solidFill>
              <a:srgbClr val="E31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6"/>
            <p:cNvSpPr/>
            <p:nvPr/>
          </p:nvSpPr>
          <p:spPr>
            <a:xfrm>
              <a:off x="5768840" y="1050525"/>
              <a:ext cx="63493" cy="104730"/>
            </a:xfrm>
            <a:custGeom>
              <a:rect b="b" l="l" r="r" t="t"/>
              <a:pathLst>
                <a:path extrusionOk="0" h="1567" w="950">
                  <a:moveTo>
                    <a:pt x="442" y="883"/>
                  </a:moveTo>
                  <a:cubicBezTo>
                    <a:pt x="530" y="949"/>
                    <a:pt x="574" y="1015"/>
                    <a:pt x="574" y="1104"/>
                  </a:cubicBezTo>
                  <a:cubicBezTo>
                    <a:pt x="574" y="1126"/>
                    <a:pt x="574" y="1148"/>
                    <a:pt x="574" y="1148"/>
                  </a:cubicBezTo>
                  <a:lnTo>
                    <a:pt x="574" y="1170"/>
                  </a:lnTo>
                  <a:cubicBezTo>
                    <a:pt x="552" y="1170"/>
                    <a:pt x="552" y="1148"/>
                    <a:pt x="530" y="1148"/>
                  </a:cubicBezTo>
                  <a:cubicBezTo>
                    <a:pt x="464" y="1104"/>
                    <a:pt x="420" y="1015"/>
                    <a:pt x="398" y="927"/>
                  </a:cubicBezTo>
                  <a:cubicBezTo>
                    <a:pt x="398" y="905"/>
                    <a:pt x="398" y="883"/>
                    <a:pt x="398" y="883"/>
                  </a:cubicBezTo>
                  <a:close/>
                  <a:moveTo>
                    <a:pt x="0" y="0"/>
                  </a:moveTo>
                  <a:lnTo>
                    <a:pt x="0" y="684"/>
                  </a:lnTo>
                  <a:cubicBezTo>
                    <a:pt x="0" y="1015"/>
                    <a:pt x="177" y="1325"/>
                    <a:pt x="464" y="1501"/>
                  </a:cubicBezTo>
                  <a:cubicBezTo>
                    <a:pt x="547" y="1546"/>
                    <a:pt x="622" y="1566"/>
                    <a:pt x="688" y="1566"/>
                  </a:cubicBezTo>
                  <a:cubicBezTo>
                    <a:pt x="849" y="1566"/>
                    <a:pt x="950" y="1440"/>
                    <a:pt x="950" y="1236"/>
                  </a:cubicBezTo>
                  <a:cubicBezTo>
                    <a:pt x="928" y="971"/>
                    <a:pt x="795" y="729"/>
                    <a:pt x="574" y="618"/>
                  </a:cubicBezTo>
                  <a:cubicBezTo>
                    <a:pt x="574" y="530"/>
                    <a:pt x="0" y="0"/>
                    <a:pt x="0" y="0"/>
                  </a:cubicBezTo>
                  <a:close/>
                </a:path>
              </a:pathLst>
            </a:custGeom>
            <a:solidFill>
              <a:srgbClr val="9C25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6"/>
            <p:cNvSpPr/>
            <p:nvPr/>
          </p:nvSpPr>
          <p:spPr>
            <a:xfrm>
              <a:off x="5790962" y="1108002"/>
              <a:ext cx="16308" cy="22390"/>
            </a:xfrm>
            <a:custGeom>
              <a:rect b="b" l="l" r="r" t="t"/>
              <a:pathLst>
                <a:path extrusionOk="0" h="335" w="244">
                  <a:moveTo>
                    <a:pt x="89" y="1"/>
                  </a:moveTo>
                  <a:cubicBezTo>
                    <a:pt x="45" y="1"/>
                    <a:pt x="1" y="23"/>
                    <a:pt x="1" y="89"/>
                  </a:cubicBezTo>
                  <a:cubicBezTo>
                    <a:pt x="1" y="178"/>
                    <a:pt x="67" y="266"/>
                    <a:pt x="133" y="310"/>
                  </a:cubicBezTo>
                  <a:cubicBezTo>
                    <a:pt x="158" y="327"/>
                    <a:pt x="180" y="334"/>
                    <a:pt x="198" y="334"/>
                  </a:cubicBezTo>
                  <a:cubicBezTo>
                    <a:pt x="227" y="334"/>
                    <a:pt x="243" y="315"/>
                    <a:pt x="243" y="288"/>
                  </a:cubicBezTo>
                  <a:lnTo>
                    <a:pt x="221" y="288"/>
                  </a:lnTo>
                  <a:cubicBezTo>
                    <a:pt x="133" y="222"/>
                    <a:pt x="89" y="155"/>
                    <a:pt x="89" y="67"/>
                  </a:cubicBezTo>
                  <a:cubicBezTo>
                    <a:pt x="89" y="45"/>
                    <a:pt x="89" y="23"/>
                    <a:pt x="8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6"/>
            <p:cNvSpPr/>
            <p:nvPr/>
          </p:nvSpPr>
          <p:spPr>
            <a:xfrm>
              <a:off x="5689174" y="1096240"/>
              <a:ext cx="64964" cy="106268"/>
            </a:xfrm>
            <a:custGeom>
              <a:rect b="b" l="l" r="r" t="t"/>
              <a:pathLst>
                <a:path extrusionOk="0" h="1590" w="972">
                  <a:moveTo>
                    <a:pt x="398" y="905"/>
                  </a:moveTo>
                  <a:cubicBezTo>
                    <a:pt x="464" y="972"/>
                    <a:pt x="508" y="1038"/>
                    <a:pt x="508" y="1126"/>
                  </a:cubicBezTo>
                  <a:cubicBezTo>
                    <a:pt x="530" y="1148"/>
                    <a:pt x="530" y="1170"/>
                    <a:pt x="508" y="1192"/>
                  </a:cubicBezTo>
                  <a:lnTo>
                    <a:pt x="464" y="1192"/>
                  </a:lnTo>
                  <a:cubicBezTo>
                    <a:pt x="398" y="1126"/>
                    <a:pt x="354" y="1060"/>
                    <a:pt x="354" y="972"/>
                  </a:cubicBezTo>
                  <a:cubicBezTo>
                    <a:pt x="331" y="950"/>
                    <a:pt x="331" y="928"/>
                    <a:pt x="354" y="905"/>
                  </a:cubicBezTo>
                  <a:close/>
                  <a:moveTo>
                    <a:pt x="0" y="0"/>
                  </a:moveTo>
                  <a:lnTo>
                    <a:pt x="0" y="663"/>
                  </a:lnTo>
                  <a:cubicBezTo>
                    <a:pt x="22" y="1016"/>
                    <a:pt x="199" y="1325"/>
                    <a:pt x="486" y="1502"/>
                  </a:cubicBezTo>
                  <a:cubicBezTo>
                    <a:pt x="552" y="1546"/>
                    <a:pt x="641" y="1568"/>
                    <a:pt x="729" y="1568"/>
                  </a:cubicBezTo>
                  <a:lnTo>
                    <a:pt x="729" y="1590"/>
                  </a:lnTo>
                  <a:lnTo>
                    <a:pt x="817" y="1524"/>
                  </a:lnTo>
                  <a:cubicBezTo>
                    <a:pt x="905" y="1457"/>
                    <a:pt x="972" y="1347"/>
                    <a:pt x="950" y="1215"/>
                  </a:cubicBezTo>
                  <a:cubicBezTo>
                    <a:pt x="950" y="972"/>
                    <a:pt x="817" y="729"/>
                    <a:pt x="596" y="618"/>
                  </a:cubicBezTo>
                  <a:cubicBezTo>
                    <a:pt x="596" y="530"/>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6"/>
            <p:cNvSpPr/>
            <p:nvPr/>
          </p:nvSpPr>
          <p:spPr>
            <a:xfrm>
              <a:off x="5683292" y="1099180"/>
              <a:ext cx="64964" cy="104730"/>
            </a:xfrm>
            <a:custGeom>
              <a:rect b="b" l="l" r="r" t="t"/>
              <a:pathLst>
                <a:path extrusionOk="0" h="1567" w="972">
                  <a:moveTo>
                    <a:pt x="464" y="884"/>
                  </a:moveTo>
                  <a:cubicBezTo>
                    <a:pt x="552" y="928"/>
                    <a:pt x="596" y="1016"/>
                    <a:pt x="596" y="1104"/>
                  </a:cubicBezTo>
                  <a:cubicBezTo>
                    <a:pt x="596" y="1126"/>
                    <a:pt x="596" y="1126"/>
                    <a:pt x="596" y="1148"/>
                  </a:cubicBezTo>
                  <a:lnTo>
                    <a:pt x="596" y="1171"/>
                  </a:lnTo>
                  <a:cubicBezTo>
                    <a:pt x="574" y="1171"/>
                    <a:pt x="574" y="1148"/>
                    <a:pt x="552" y="1148"/>
                  </a:cubicBezTo>
                  <a:cubicBezTo>
                    <a:pt x="486" y="1104"/>
                    <a:pt x="419" y="1016"/>
                    <a:pt x="419" y="928"/>
                  </a:cubicBezTo>
                  <a:cubicBezTo>
                    <a:pt x="419" y="906"/>
                    <a:pt x="419" y="884"/>
                    <a:pt x="419" y="884"/>
                  </a:cubicBezTo>
                  <a:close/>
                  <a:moveTo>
                    <a:pt x="0" y="1"/>
                  </a:moveTo>
                  <a:lnTo>
                    <a:pt x="0" y="685"/>
                  </a:lnTo>
                  <a:cubicBezTo>
                    <a:pt x="22" y="1016"/>
                    <a:pt x="199" y="1325"/>
                    <a:pt x="486" y="1502"/>
                  </a:cubicBezTo>
                  <a:cubicBezTo>
                    <a:pt x="562" y="1546"/>
                    <a:pt x="635" y="1567"/>
                    <a:pt x="700" y="1567"/>
                  </a:cubicBezTo>
                  <a:cubicBezTo>
                    <a:pt x="860" y="1567"/>
                    <a:pt x="971" y="1441"/>
                    <a:pt x="971" y="1237"/>
                  </a:cubicBezTo>
                  <a:cubicBezTo>
                    <a:pt x="949" y="972"/>
                    <a:pt x="817" y="729"/>
                    <a:pt x="596" y="619"/>
                  </a:cubicBezTo>
                  <a:cubicBezTo>
                    <a:pt x="596" y="530"/>
                    <a:pt x="0"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6"/>
            <p:cNvSpPr/>
            <p:nvPr/>
          </p:nvSpPr>
          <p:spPr>
            <a:xfrm>
              <a:off x="5706885" y="1156725"/>
              <a:ext cx="16308" cy="22323"/>
            </a:xfrm>
            <a:custGeom>
              <a:rect b="b" l="l" r="r" t="t"/>
              <a:pathLst>
                <a:path extrusionOk="0" h="334" w="244">
                  <a:moveTo>
                    <a:pt x="89" y="0"/>
                  </a:moveTo>
                  <a:cubicBezTo>
                    <a:pt x="44" y="0"/>
                    <a:pt x="0" y="23"/>
                    <a:pt x="0" y="89"/>
                  </a:cubicBezTo>
                  <a:cubicBezTo>
                    <a:pt x="0" y="177"/>
                    <a:pt x="66" y="265"/>
                    <a:pt x="133" y="310"/>
                  </a:cubicBezTo>
                  <a:cubicBezTo>
                    <a:pt x="150" y="326"/>
                    <a:pt x="166" y="334"/>
                    <a:pt x="182" y="334"/>
                  </a:cubicBezTo>
                  <a:cubicBezTo>
                    <a:pt x="207" y="334"/>
                    <a:pt x="229" y="315"/>
                    <a:pt x="243" y="287"/>
                  </a:cubicBezTo>
                  <a:lnTo>
                    <a:pt x="221" y="287"/>
                  </a:lnTo>
                  <a:cubicBezTo>
                    <a:pt x="133" y="221"/>
                    <a:pt x="89" y="155"/>
                    <a:pt x="89" y="67"/>
                  </a:cubicBezTo>
                  <a:cubicBezTo>
                    <a:pt x="89" y="45"/>
                    <a:pt x="89" y="23"/>
                    <a:pt x="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6"/>
            <p:cNvSpPr/>
            <p:nvPr/>
          </p:nvSpPr>
          <p:spPr>
            <a:xfrm>
              <a:off x="5712766" y="1093299"/>
              <a:ext cx="166820" cy="72650"/>
            </a:xfrm>
            <a:custGeom>
              <a:rect b="b" l="l" r="r" t="t"/>
              <a:pathLst>
                <a:path extrusionOk="0" h="1087" w="2496">
                  <a:moveTo>
                    <a:pt x="2098" y="0"/>
                  </a:moveTo>
                  <a:lnTo>
                    <a:pt x="1" y="640"/>
                  </a:lnTo>
                  <a:cubicBezTo>
                    <a:pt x="376" y="839"/>
                    <a:pt x="817" y="994"/>
                    <a:pt x="1237" y="1082"/>
                  </a:cubicBezTo>
                  <a:cubicBezTo>
                    <a:pt x="1272" y="1085"/>
                    <a:pt x="1307" y="1086"/>
                    <a:pt x="1343" y="1086"/>
                  </a:cubicBezTo>
                  <a:cubicBezTo>
                    <a:pt x="1594" y="1086"/>
                    <a:pt x="1841" y="1016"/>
                    <a:pt x="2054" y="861"/>
                  </a:cubicBezTo>
                  <a:cubicBezTo>
                    <a:pt x="2385" y="662"/>
                    <a:pt x="2495" y="530"/>
                    <a:pt x="2495" y="442"/>
                  </a:cubicBezTo>
                  <a:lnTo>
                    <a:pt x="2495" y="331"/>
                  </a:lnTo>
                  <a:lnTo>
                    <a:pt x="2429" y="331"/>
                  </a:lnTo>
                  <a:lnTo>
                    <a:pt x="20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6"/>
            <p:cNvSpPr/>
            <p:nvPr/>
          </p:nvSpPr>
          <p:spPr>
            <a:xfrm>
              <a:off x="5712766" y="1088821"/>
              <a:ext cx="169761" cy="71179"/>
            </a:xfrm>
            <a:custGeom>
              <a:rect b="b" l="l" r="r" t="t"/>
              <a:pathLst>
                <a:path extrusionOk="0" h="1065" w="2540">
                  <a:moveTo>
                    <a:pt x="2098" y="1"/>
                  </a:moveTo>
                  <a:lnTo>
                    <a:pt x="1" y="707"/>
                  </a:lnTo>
                  <a:cubicBezTo>
                    <a:pt x="398" y="862"/>
                    <a:pt x="817" y="994"/>
                    <a:pt x="1237" y="1061"/>
                  </a:cubicBezTo>
                  <a:cubicBezTo>
                    <a:pt x="1273" y="1063"/>
                    <a:pt x="1309" y="1065"/>
                    <a:pt x="1344" y="1065"/>
                  </a:cubicBezTo>
                  <a:cubicBezTo>
                    <a:pt x="1595" y="1065"/>
                    <a:pt x="1838" y="997"/>
                    <a:pt x="2032" y="862"/>
                  </a:cubicBezTo>
                  <a:cubicBezTo>
                    <a:pt x="2495" y="597"/>
                    <a:pt x="2539" y="420"/>
                    <a:pt x="2451" y="332"/>
                  </a:cubicBezTo>
                  <a:cubicBezTo>
                    <a:pt x="2385" y="266"/>
                    <a:pt x="2098" y="1"/>
                    <a:pt x="20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6"/>
            <p:cNvSpPr/>
            <p:nvPr/>
          </p:nvSpPr>
          <p:spPr>
            <a:xfrm>
              <a:off x="5675874" y="1050859"/>
              <a:ext cx="184531" cy="96710"/>
            </a:xfrm>
            <a:custGeom>
              <a:rect b="b" l="l" r="r" t="t"/>
              <a:pathLst>
                <a:path extrusionOk="0" h="1447" w="2761">
                  <a:moveTo>
                    <a:pt x="1380" y="1"/>
                  </a:moveTo>
                  <a:cubicBezTo>
                    <a:pt x="1077" y="1"/>
                    <a:pt x="773" y="72"/>
                    <a:pt x="486" y="216"/>
                  </a:cubicBezTo>
                  <a:cubicBezTo>
                    <a:pt x="1" y="503"/>
                    <a:pt x="1" y="966"/>
                    <a:pt x="486" y="1231"/>
                  </a:cubicBezTo>
                  <a:cubicBezTo>
                    <a:pt x="773" y="1375"/>
                    <a:pt x="1077" y="1446"/>
                    <a:pt x="1380" y="1446"/>
                  </a:cubicBezTo>
                  <a:cubicBezTo>
                    <a:pt x="1684" y="1446"/>
                    <a:pt x="1987" y="1375"/>
                    <a:pt x="2274" y="1231"/>
                  </a:cubicBezTo>
                  <a:cubicBezTo>
                    <a:pt x="2760" y="944"/>
                    <a:pt x="2760" y="503"/>
                    <a:pt x="2274" y="216"/>
                  </a:cubicBezTo>
                  <a:cubicBezTo>
                    <a:pt x="1987" y="72"/>
                    <a:pt x="1684" y="1"/>
                    <a:pt x="13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6"/>
            <p:cNvSpPr/>
            <p:nvPr/>
          </p:nvSpPr>
          <p:spPr>
            <a:xfrm>
              <a:off x="5679148" y="1011828"/>
              <a:ext cx="179452" cy="87420"/>
            </a:xfrm>
            <a:custGeom>
              <a:rect b="b" l="l" r="r" t="t"/>
              <a:pathLst>
                <a:path extrusionOk="0" h="1308" w="2685">
                  <a:moveTo>
                    <a:pt x="1236" y="0"/>
                  </a:moveTo>
                  <a:cubicBezTo>
                    <a:pt x="536" y="0"/>
                    <a:pt x="0" y="614"/>
                    <a:pt x="84" y="1308"/>
                  </a:cubicBezTo>
                  <a:lnTo>
                    <a:pt x="2601" y="1308"/>
                  </a:lnTo>
                  <a:cubicBezTo>
                    <a:pt x="2685" y="614"/>
                    <a:pt x="2129" y="0"/>
                    <a:pt x="1446" y="0"/>
                  </a:cubicBezTo>
                  <a:cubicBezTo>
                    <a:pt x="1412" y="0"/>
                    <a:pt x="1377" y="2"/>
                    <a:pt x="1342" y="5"/>
                  </a:cubicBezTo>
                  <a:cubicBezTo>
                    <a:pt x="1307" y="2"/>
                    <a:pt x="1271" y="0"/>
                    <a:pt x="12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6"/>
            <p:cNvSpPr/>
            <p:nvPr/>
          </p:nvSpPr>
          <p:spPr>
            <a:xfrm>
              <a:off x="5729007" y="1088821"/>
              <a:ext cx="123979" cy="48790"/>
            </a:xfrm>
            <a:custGeom>
              <a:rect b="b" l="l" r="r" t="t"/>
              <a:pathLst>
                <a:path extrusionOk="0" h="730" w="1855">
                  <a:moveTo>
                    <a:pt x="1855" y="1"/>
                  </a:moveTo>
                  <a:lnTo>
                    <a:pt x="1855" y="1"/>
                  </a:lnTo>
                  <a:cubicBezTo>
                    <a:pt x="1259" y="619"/>
                    <a:pt x="0" y="729"/>
                    <a:pt x="0" y="729"/>
                  </a:cubicBezTo>
                  <a:cubicBezTo>
                    <a:pt x="0" y="729"/>
                    <a:pt x="16" y="730"/>
                    <a:pt x="45" y="730"/>
                  </a:cubicBezTo>
                  <a:cubicBezTo>
                    <a:pt x="296" y="730"/>
                    <a:pt x="1538" y="694"/>
                    <a:pt x="18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6"/>
            <p:cNvSpPr/>
            <p:nvPr/>
          </p:nvSpPr>
          <p:spPr>
            <a:xfrm>
              <a:off x="5690644" y="1016774"/>
              <a:ext cx="88556" cy="58882"/>
            </a:xfrm>
            <a:custGeom>
              <a:rect b="b" l="l" r="r" t="t"/>
              <a:pathLst>
                <a:path extrusionOk="0" h="881" w="1325">
                  <a:moveTo>
                    <a:pt x="1117" y="0"/>
                  </a:moveTo>
                  <a:cubicBezTo>
                    <a:pt x="600" y="0"/>
                    <a:pt x="137" y="354"/>
                    <a:pt x="0" y="880"/>
                  </a:cubicBezTo>
                  <a:cubicBezTo>
                    <a:pt x="265" y="373"/>
                    <a:pt x="751" y="41"/>
                    <a:pt x="1325" y="19"/>
                  </a:cubicBezTo>
                  <a:cubicBezTo>
                    <a:pt x="1255" y="6"/>
                    <a:pt x="1185" y="0"/>
                    <a:pt x="11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6"/>
            <p:cNvSpPr/>
            <p:nvPr/>
          </p:nvSpPr>
          <p:spPr>
            <a:xfrm>
              <a:off x="5624277" y="1388372"/>
              <a:ext cx="97445" cy="70912"/>
            </a:xfrm>
            <a:custGeom>
              <a:rect b="b" l="l" r="r" t="t"/>
              <a:pathLst>
                <a:path extrusionOk="0" h="1061" w="1458">
                  <a:moveTo>
                    <a:pt x="1413" y="0"/>
                  </a:moveTo>
                  <a:cubicBezTo>
                    <a:pt x="331" y="177"/>
                    <a:pt x="66" y="795"/>
                    <a:pt x="0" y="972"/>
                  </a:cubicBezTo>
                  <a:cubicBezTo>
                    <a:pt x="0" y="994"/>
                    <a:pt x="66" y="1060"/>
                    <a:pt x="66" y="1060"/>
                  </a:cubicBezTo>
                  <a:cubicBezTo>
                    <a:pt x="66" y="1060"/>
                    <a:pt x="265" y="265"/>
                    <a:pt x="1457" y="67"/>
                  </a:cubicBezTo>
                  <a:lnTo>
                    <a:pt x="141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6"/>
            <p:cNvSpPr/>
            <p:nvPr/>
          </p:nvSpPr>
          <p:spPr>
            <a:xfrm>
              <a:off x="5947355" y="1357361"/>
              <a:ext cx="94505" cy="54671"/>
            </a:xfrm>
            <a:custGeom>
              <a:rect b="b" l="l" r="r" t="t"/>
              <a:pathLst>
                <a:path extrusionOk="0" h="818" w="1414">
                  <a:moveTo>
                    <a:pt x="1369" y="1"/>
                  </a:moveTo>
                  <a:cubicBezTo>
                    <a:pt x="817" y="1"/>
                    <a:pt x="332" y="266"/>
                    <a:pt x="23" y="729"/>
                  </a:cubicBezTo>
                  <a:cubicBezTo>
                    <a:pt x="1" y="751"/>
                    <a:pt x="67" y="818"/>
                    <a:pt x="67" y="818"/>
                  </a:cubicBezTo>
                  <a:cubicBezTo>
                    <a:pt x="354" y="354"/>
                    <a:pt x="862" y="89"/>
                    <a:pt x="1413" y="67"/>
                  </a:cubicBezTo>
                  <a:cubicBezTo>
                    <a:pt x="1413" y="45"/>
                    <a:pt x="1391" y="23"/>
                    <a:pt x="13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6"/>
            <p:cNvSpPr/>
            <p:nvPr/>
          </p:nvSpPr>
          <p:spPr>
            <a:xfrm>
              <a:off x="5585915" y="1829545"/>
              <a:ext cx="91497" cy="94438"/>
            </a:xfrm>
            <a:custGeom>
              <a:rect b="b" l="l" r="r" t="t"/>
              <a:pathLst>
                <a:path extrusionOk="0" h="1413" w="1369">
                  <a:moveTo>
                    <a:pt x="1148" y="0"/>
                  </a:moveTo>
                  <a:lnTo>
                    <a:pt x="773" y="375"/>
                  </a:lnTo>
                  <a:lnTo>
                    <a:pt x="287" y="88"/>
                  </a:lnTo>
                  <a:lnTo>
                    <a:pt x="375" y="530"/>
                  </a:lnTo>
                  <a:lnTo>
                    <a:pt x="0" y="751"/>
                  </a:lnTo>
                  <a:lnTo>
                    <a:pt x="419" y="905"/>
                  </a:lnTo>
                  <a:lnTo>
                    <a:pt x="530" y="1413"/>
                  </a:lnTo>
                  <a:lnTo>
                    <a:pt x="861" y="949"/>
                  </a:lnTo>
                  <a:lnTo>
                    <a:pt x="1369" y="1038"/>
                  </a:lnTo>
                  <a:lnTo>
                    <a:pt x="1060" y="596"/>
                  </a:lnTo>
                  <a:lnTo>
                    <a:pt x="114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6"/>
            <p:cNvSpPr/>
            <p:nvPr/>
          </p:nvSpPr>
          <p:spPr>
            <a:xfrm>
              <a:off x="5613918" y="1850196"/>
              <a:ext cx="85616" cy="73184"/>
            </a:xfrm>
            <a:custGeom>
              <a:rect b="b" l="l" r="r" t="t"/>
              <a:pathLst>
                <a:path extrusionOk="0" h="1095" w="1281">
                  <a:moveTo>
                    <a:pt x="729" y="0"/>
                  </a:moveTo>
                  <a:cubicBezTo>
                    <a:pt x="243" y="0"/>
                    <a:pt x="0" y="596"/>
                    <a:pt x="332" y="927"/>
                  </a:cubicBezTo>
                  <a:cubicBezTo>
                    <a:pt x="448" y="1043"/>
                    <a:pt x="590" y="1095"/>
                    <a:pt x="728" y="1095"/>
                  </a:cubicBezTo>
                  <a:cubicBezTo>
                    <a:pt x="1012" y="1095"/>
                    <a:pt x="1281" y="878"/>
                    <a:pt x="1281" y="552"/>
                  </a:cubicBezTo>
                  <a:cubicBezTo>
                    <a:pt x="1281" y="243"/>
                    <a:pt x="1038" y="0"/>
                    <a:pt x="7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6"/>
            <p:cNvSpPr/>
            <p:nvPr/>
          </p:nvSpPr>
          <p:spPr>
            <a:xfrm>
              <a:off x="5641922" y="1879670"/>
              <a:ext cx="57612" cy="42841"/>
            </a:xfrm>
            <a:custGeom>
              <a:rect b="b" l="l" r="r" t="t"/>
              <a:pathLst>
                <a:path extrusionOk="0" h="641" w="862">
                  <a:moveTo>
                    <a:pt x="862" y="1"/>
                  </a:moveTo>
                  <a:cubicBezTo>
                    <a:pt x="663" y="1"/>
                    <a:pt x="575" y="133"/>
                    <a:pt x="487" y="266"/>
                  </a:cubicBezTo>
                  <a:cubicBezTo>
                    <a:pt x="406" y="447"/>
                    <a:pt x="232" y="555"/>
                    <a:pt x="51" y="555"/>
                  </a:cubicBezTo>
                  <a:cubicBezTo>
                    <a:pt x="35" y="555"/>
                    <a:pt x="18" y="554"/>
                    <a:pt x="1" y="553"/>
                  </a:cubicBezTo>
                  <a:lnTo>
                    <a:pt x="1" y="553"/>
                  </a:lnTo>
                  <a:cubicBezTo>
                    <a:pt x="45" y="597"/>
                    <a:pt x="89" y="619"/>
                    <a:pt x="133" y="641"/>
                  </a:cubicBezTo>
                  <a:cubicBezTo>
                    <a:pt x="310" y="597"/>
                    <a:pt x="465" y="464"/>
                    <a:pt x="553" y="310"/>
                  </a:cubicBezTo>
                  <a:cubicBezTo>
                    <a:pt x="641" y="177"/>
                    <a:pt x="707" y="89"/>
                    <a:pt x="862" y="89"/>
                  </a:cubicBezTo>
                  <a:cubicBezTo>
                    <a:pt x="862" y="67"/>
                    <a:pt x="862" y="23"/>
                    <a:pt x="8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6"/>
            <p:cNvSpPr/>
            <p:nvPr/>
          </p:nvSpPr>
          <p:spPr>
            <a:xfrm>
              <a:off x="5625748" y="1853137"/>
              <a:ext cx="56075" cy="35489"/>
            </a:xfrm>
            <a:custGeom>
              <a:rect b="b" l="l" r="r" t="t"/>
              <a:pathLst>
                <a:path extrusionOk="0" h="531" w="839">
                  <a:moveTo>
                    <a:pt x="773" y="0"/>
                  </a:moveTo>
                  <a:cubicBezTo>
                    <a:pt x="751" y="155"/>
                    <a:pt x="618" y="177"/>
                    <a:pt x="420" y="221"/>
                  </a:cubicBezTo>
                  <a:cubicBezTo>
                    <a:pt x="265" y="221"/>
                    <a:pt x="133" y="265"/>
                    <a:pt x="22" y="353"/>
                  </a:cubicBezTo>
                  <a:cubicBezTo>
                    <a:pt x="0" y="398"/>
                    <a:pt x="0" y="464"/>
                    <a:pt x="0" y="530"/>
                  </a:cubicBezTo>
                  <a:cubicBezTo>
                    <a:pt x="66" y="331"/>
                    <a:pt x="243" y="309"/>
                    <a:pt x="420" y="287"/>
                  </a:cubicBezTo>
                  <a:cubicBezTo>
                    <a:pt x="596" y="265"/>
                    <a:pt x="795" y="265"/>
                    <a:pt x="839" y="22"/>
                  </a:cubicBezTo>
                  <a:cubicBezTo>
                    <a:pt x="817" y="0"/>
                    <a:pt x="795" y="0"/>
                    <a:pt x="77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6"/>
            <p:cNvSpPr/>
            <p:nvPr/>
          </p:nvSpPr>
          <p:spPr>
            <a:xfrm>
              <a:off x="5261300" y="1010625"/>
              <a:ext cx="296614" cy="870593"/>
            </a:xfrm>
            <a:custGeom>
              <a:rect b="b" l="l" r="r" t="t"/>
              <a:pathLst>
                <a:path extrusionOk="0" h="13026" w="4438">
                  <a:moveTo>
                    <a:pt x="4438" y="1"/>
                  </a:moveTo>
                  <a:lnTo>
                    <a:pt x="4438" y="1"/>
                  </a:lnTo>
                  <a:cubicBezTo>
                    <a:pt x="3356" y="685"/>
                    <a:pt x="2407" y="1524"/>
                    <a:pt x="1590" y="2518"/>
                  </a:cubicBezTo>
                  <a:cubicBezTo>
                    <a:pt x="1192" y="3003"/>
                    <a:pt x="861" y="3555"/>
                    <a:pt x="596" y="4129"/>
                  </a:cubicBezTo>
                  <a:cubicBezTo>
                    <a:pt x="331" y="4725"/>
                    <a:pt x="155" y="5343"/>
                    <a:pt x="67" y="5984"/>
                  </a:cubicBezTo>
                  <a:cubicBezTo>
                    <a:pt x="0" y="6624"/>
                    <a:pt x="0" y="7286"/>
                    <a:pt x="111" y="7926"/>
                  </a:cubicBezTo>
                  <a:cubicBezTo>
                    <a:pt x="221" y="8544"/>
                    <a:pt x="398" y="9185"/>
                    <a:pt x="641" y="9781"/>
                  </a:cubicBezTo>
                  <a:cubicBezTo>
                    <a:pt x="883" y="10377"/>
                    <a:pt x="1192" y="10928"/>
                    <a:pt x="1546" y="11480"/>
                  </a:cubicBezTo>
                  <a:cubicBezTo>
                    <a:pt x="1700" y="11745"/>
                    <a:pt x="1899" y="12010"/>
                    <a:pt x="2098" y="12275"/>
                  </a:cubicBezTo>
                  <a:cubicBezTo>
                    <a:pt x="2274" y="12540"/>
                    <a:pt x="2495" y="12783"/>
                    <a:pt x="2716" y="13026"/>
                  </a:cubicBezTo>
                  <a:lnTo>
                    <a:pt x="3025" y="12717"/>
                  </a:lnTo>
                  <a:cubicBezTo>
                    <a:pt x="2804" y="12496"/>
                    <a:pt x="2583" y="12275"/>
                    <a:pt x="2407" y="12032"/>
                  </a:cubicBezTo>
                  <a:cubicBezTo>
                    <a:pt x="2208" y="11789"/>
                    <a:pt x="2009" y="11525"/>
                    <a:pt x="1855" y="11282"/>
                  </a:cubicBezTo>
                  <a:cubicBezTo>
                    <a:pt x="1502" y="10752"/>
                    <a:pt x="1192" y="10200"/>
                    <a:pt x="928" y="9648"/>
                  </a:cubicBezTo>
                  <a:cubicBezTo>
                    <a:pt x="685" y="9074"/>
                    <a:pt x="508" y="8478"/>
                    <a:pt x="376" y="7860"/>
                  </a:cubicBezTo>
                  <a:cubicBezTo>
                    <a:pt x="265" y="7264"/>
                    <a:pt x="243" y="6624"/>
                    <a:pt x="287" y="6006"/>
                  </a:cubicBezTo>
                  <a:cubicBezTo>
                    <a:pt x="354" y="5387"/>
                    <a:pt x="508" y="4769"/>
                    <a:pt x="751" y="4195"/>
                  </a:cubicBezTo>
                  <a:cubicBezTo>
                    <a:pt x="994" y="3621"/>
                    <a:pt x="1303" y="3069"/>
                    <a:pt x="1678" y="2562"/>
                  </a:cubicBezTo>
                  <a:cubicBezTo>
                    <a:pt x="2451" y="1568"/>
                    <a:pt x="3400" y="707"/>
                    <a:pt x="443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6"/>
            <p:cNvSpPr/>
            <p:nvPr/>
          </p:nvSpPr>
          <p:spPr>
            <a:xfrm>
              <a:off x="5407333" y="1143425"/>
              <a:ext cx="193354" cy="662535"/>
            </a:xfrm>
            <a:custGeom>
              <a:rect b="b" l="l" r="r" t="t"/>
              <a:pathLst>
                <a:path extrusionOk="0" h="9913" w="2893">
                  <a:moveTo>
                    <a:pt x="2893" y="1"/>
                  </a:moveTo>
                  <a:cubicBezTo>
                    <a:pt x="2076" y="509"/>
                    <a:pt x="1370" y="1149"/>
                    <a:pt x="840" y="1943"/>
                  </a:cubicBezTo>
                  <a:cubicBezTo>
                    <a:pt x="553" y="2341"/>
                    <a:pt x="354" y="2760"/>
                    <a:pt x="222" y="3224"/>
                  </a:cubicBezTo>
                  <a:cubicBezTo>
                    <a:pt x="67" y="3687"/>
                    <a:pt x="1" y="4173"/>
                    <a:pt x="1" y="4637"/>
                  </a:cubicBezTo>
                  <a:cubicBezTo>
                    <a:pt x="23" y="5608"/>
                    <a:pt x="222" y="6557"/>
                    <a:pt x="619" y="7440"/>
                  </a:cubicBezTo>
                  <a:cubicBezTo>
                    <a:pt x="796" y="7882"/>
                    <a:pt x="1016" y="8301"/>
                    <a:pt x="1281" y="8721"/>
                  </a:cubicBezTo>
                  <a:cubicBezTo>
                    <a:pt x="1524" y="9140"/>
                    <a:pt x="1789" y="9538"/>
                    <a:pt x="2098" y="9913"/>
                  </a:cubicBezTo>
                  <a:lnTo>
                    <a:pt x="2407" y="9626"/>
                  </a:lnTo>
                  <a:cubicBezTo>
                    <a:pt x="1811" y="8919"/>
                    <a:pt x="1303" y="8147"/>
                    <a:pt x="906" y="7308"/>
                  </a:cubicBezTo>
                  <a:cubicBezTo>
                    <a:pt x="487" y="6491"/>
                    <a:pt x="266" y="5564"/>
                    <a:pt x="222" y="4659"/>
                  </a:cubicBezTo>
                  <a:cubicBezTo>
                    <a:pt x="200" y="4173"/>
                    <a:pt x="244" y="3710"/>
                    <a:pt x="376" y="3268"/>
                  </a:cubicBezTo>
                  <a:cubicBezTo>
                    <a:pt x="487" y="2826"/>
                    <a:pt x="685" y="2385"/>
                    <a:pt x="928" y="1988"/>
                  </a:cubicBezTo>
                  <a:cubicBezTo>
                    <a:pt x="1436" y="1193"/>
                    <a:pt x="2098" y="531"/>
                    <a:pt x="289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sp>
        <p:nvSpPr>
          <p:cNvPr id="1433" name="Google Shape;1433;p35"/>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What Is Giving the LLMs Trouble?</a:t>
            </a:r>
            <a:endParaRPr/>
          </a:p>
        </p:txBody>
      </p:sp>
      <p:sp>
        <p:nvSpPr>
          <p:cNvPr id="1434" name="Google Shape;1434;p35"/>
          <p:cNvSpPr txBox="1"/>
          <p:nvPr>
            <p:ph idx="1" type="subTitle"/>
          </p:nvPr>
        </p:nvSpPr>
        <p:spPr>
          <a:xfrm>
            <a:off x="1605050" y="3534024"/>
            <a:ext cx="23373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Is it that AI struggles with </a:t>
            </a:r>
            <a:r>
              <a:rPr lang="en"/>
              <a:t>questions</a:t>
            </a:r>
            <a:r>
              <a:rPr lang="en"/>
              <a:t> that have more requirements or multiple clauses?</a:t>
            </a:r>
            <a:endParaRPr/>
          </a:p>
        </p:txBody>
      </p:sp>
      <p:sp>
        <p:nvSpPr>
          <p:cNvPr id="1435" name="Google Shape;1435;p35"/>
          <p:cNvSpPr txBox="1"/>
          <p:nvPr>
            <p:ph idx="2" type="subTitle"/>
          </p:nvPr>
        </p:nvSpPr>
        <p:spPr>
          <a:xfrm>
            <a:off x="3190475" y="1844975"/>
            <a:ext cx="2763000" cy="112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Does AI struggle with questions using Game Score or WAR, but does better with home run counts or total bases? </a:t>
            </a:r>
            <a:endParaRPr/>
          </a:p>
        </p:txBody>
      </p:sp>
      <p:sp>
        <p:nvSpPr>
          <p:cNvPr id="1436" name="Google Shape;1436;p35"/>
          <p:cNvSpPr txBox="1"/>
          <p:nvPr>
            <p:ph idx="3" type="subTitle"/>
          </p:nvPr>
        </p:nvSpPr>
        <p:spPr>
          <a:xfrm>
            <a:off x="5201800" y="3534024"/>
            <a:ext cx="2337300" cy="86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Is AI worse with older decades? Maybe due to less available data on those years?</a:t>
            </a:r>
            <a:endParaRPr/>
          </a:p>
        </p:txBody>
      </p:sp>
      <p:sp>
        <p:nvSpPr>
          <p:cNvPr id="1437" name="Google Shape;1437;p35"/>
          <p:cNvSpPr txBox="1"/>
          <p:nvPr>
            <p:ph idx="4" type="subTitle"/>
          </p:nvPr>
        </p:nvSpPr>
        <p:spPr>
          <a:xfrm>
            <a:off x="1511000" y="3074675"/>
            <a:ext cx="2525400" cy="5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Multiple </a:t>
            </a:r>
            <a:r>
              <a:rPr lang="en"/>
              <a:t>Criteria</a:t>
            </a:r>
            <a:endParaRPr/>
          </a:p>
        </p:txBody>
      </p:sp>
      <p:sp>
        <p:nvSpPr>
          <p:cNvPr id="1438" name="Google Shape;1438;p35"/>
          <p:cNvSpPr txBox="1"/>
          <p:nvPr>
            <p:ph idx="5" type="subTitle"/>
          </p:nvPr>
        </p:nvSpPr>
        <p:spPr>
          <a:xfrm>
            <a:off x="3283125" y="1385950"/>
            <a:ext cx="2577900" cy="5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Complex Statistics</a:t>
            </a:r>
            <a:endParaRPr/>
          </a:p>
        </p:txBody>
      </p:sp>
      <p:sp>
        <p:nvSpPr>
          <p:cNvPr id="1439" name="Google Shape;1439;p35"/>
          <p:cNvSpPr txBox="1"/>
          <p:nvPr>
            <p:ph idx="6" type="subTitle"/>
          </p:nvPr>
        </p:nvSpPr>
        <p:spPr>
          <a:xfrm>
            <a:off x="5201800" y="3074675"/>
            <a:ext cx="2337300" cy="543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Older Decades</a:t>
            </a:r>
            <a:endParaRPr/>
          </a:p>
        </p:txBody>
      </p:sp>
      <p:grpSp>
        <p:nvGrpSpPr>
          <p:cNvPr id="1440" name="Google Shape;1440;p35"/>
          <p:cNvGrpSpPr/>
          <p:nvPr/>
        </p:nvGrpSpPr>
        <p:grpSpPr>
          <a:xfrm>
            <a:off x="547587" y="817740"/>
            <a:ext cx="1204292" cy="2431466"/>
            <a:chOff x="1621925" y="283276"/>
            <a:chExt cx="1497503" cy="3023459"/>
          </a:xfrm>
        </p:grpSpPr>
        <p:sp>
          <p:nvSpPr>
            <p:cNvPr id="1441" name="Google Shape;1441;p35"/>
            <p:cNvSpPr/>
            <p:nvPr/>
          </p:nvSpPr>
          <p:spPr>
            <a:xfrm>
              <a:off x="1929885" y="2649409"/>
              <a:ext cx="1099364" cy="657327"/>
            </a:xfrm>
            <a:custGeom>
              <a:rect b="b" l="l" r="r" t="t"/>
              <a:pathLst>
                <a:path extrusionOk="0" h="5795" w="9692">
                  <a:moveTo>
                    <a:pt x="8070" y="1"/>
                  </a:moveTo>
                  <a:cubicBezTo>
                    <a:pt x="7052" y="1"/>
                    <a:pt x="5523" y="479"/>
                    <a:pt x="3974" y="1360"/>
                  </a:cubicBezTo>
                  <a:cubicBezTo>
                    <a:pt x="1546" y="2706"/>
                    <a:pt x="1" y="4494"/>
                    <a:pt x="464" y="5355"/>
                  </a:cubicBezTo>
                  <a:cubicBezTo>
                    <a:pt x="636" y="5652"/>
                    <a:pt x="1040" y="5794"/>
                    <a:pt x="1598" y="5794"/>
                  </a:cubicBezTo>
                  <a:cubicBezTo>
                    <a:pt x="2617" y="5794"/>
                    <a:pt x="4149" y="5320"/>
                    <a:pt x="5718" y="4450"/>
                  </a:cubicBezTo>
                  <a:cubicBezTo>
                    <a:pt x="8125" y="3082"/>
                    <a:pt x="9692" y="1293"/>
                    <a:pt x="9206" y="455"/>
                  </a:cubicBezTo>
                  <a:cubicBezTo>
                    <a:pt x="9041" y="148"/>
                    <a:pt x="8634" y="1"/>
                    <a:pt x="80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5"/>
            <p:cNvSpPr/>
            <p:nvPr/>
          </p:nvSpPr>
          <p:spPr>
            <a:xfrm>
              <a:off x="2796255" y="2614586"/>
              <a:ext cx="137931" cy="254197"/>
            </a:xfrm>
            <a:custGeom>
              <a:rect b="b" l="l" r="r" t="t"/>
              <a:pathLst>
                <a:path extrusionOk="0" h="2241" w="1216">
                  <a:moveTo>
                    <a:pt x="844" y="1"/>
                  </a:moveTo>
                  <a:cubicBezTo>
                    <a:pt x="637" y="1"/>
                    <a:pt x="208" y="144"/>
                    <a:pt x="155" y="232"/>
                  </a:cubicBezTo>
                  <a:cubicBezTo>
                    <a:pt x="89" y="408"/>
                    <a:pt x="89" y="585"/>
                    <a:pt x="155" y="762"/>
                  </a:cubicBezTo>
                  <a:cubicBezTo>
                    <a:pt x="155" y="762"/>
                    <a:pt x="89" y="1468"/>
                    <a:pt x="67" y="1689"/>
                  </a:cubicBezTo>
                  <a:cubicBezTo>
                    <a:pt x="1" y="1976"/>
                    <a:pt x="244" y="2241"/>
                    <a:pt x="553" y="2241"/>
                  </a:cubicBezTo>
                  <a:cubicBezTo>
                    <a:pt x="840" y="2241"/>
                    <a:pt x="1171" y="2064"/>
                    <a:pt x="1215" y="1799"/>
                  </a:cubicBezTo>
                  <a:cubicBezTo>
                    <a:pt x="1215" y="1490"/>
                    <a:pt x="1171" y="1181"/>
                    <a:pt x="1083" y="872"/>
                  </a:cubicBezTo>
                  <a:cubicBezTo>
                    <a:pt x="1061" y="585"/>
                    <a:pt x="1016" y="298"/>
                    <a:pt x="950" y="33"/>
                  </a:cubicBezTo>
                  <a:cubicBezTo>
                    <a:pt x="937" y="10"/>
                    <a:pt x="898" y="1"/>
                    <a:pt x="84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5"/>
            <p:cNvSpPr/>
            <p:nvPr/>
          </p:nvSpPr>
          <p:spPr>
            <a:xfrm>
              <a:off x="2753720" y="2508076"/>
              <a:ext cx="150408" cy="150408"/>
            </a:xfrm>
            <a:custGeom>
              <a:rect b="b" l="l" r="r" t="t"/>
              <a:pathLst>
                <a:path extrusionOk="0" h="1326" w="1326">
                  <a:moveTo>
                    <a:pt x="972" y="1"/>
                  </a:moveTo>
                  <a:lnTo>
                    <a:pt x="332" y="45"/>
                  </a:lnTo>
                  <a:cubicBezTo>
                    <a:pt x="332" y="45"/>
                    <a:pt x="1" y="553"/>
                    <a:pt x="89" y="641"/>
                  </a:cubicBezTo>
                  <a:cubicBezTo>
                    <a:pt x="442" y="840"/>
                    <a:pt x="442" y="1325"/>
                    <a:pt x="817" y="1325"/>
                  </a:cubicBezTo>
                  <a:cubicBezTo>
                    <a:pt x="1082" y="1325"/>
                    <a:pt x="1325" y="1193"/>
                    <a:pt x="1325" y="972"/>
                  </a:cubicBezTo>
                  <a:cubicBezTo>
                    <a:pt x="1259" y="641"/>
                    <a:pt x="1127" y="310"/>
                    <a:pt x="9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5"/>
            <p:cNvSpPr/>
            <p:nvPr/>
          </p:nvSpPr>
          <p:spPr>
            <a:xfrm>
              <a:off x="2002479" y="2968825"/>
              <a:ext cx="250567" cy="265880"/>
            </a:xfrm>
            <a:custGeom>
              <a:rect b="b" l="l" r="r" t="t"/>
              <a:pathLst>
                <a:path extrusionOk="0" h="2344" w="2209">
                  <a:moveTo>
                    <a:pt x="1370" y="1"/>
                  </a:moveTo>
                  <a:cubicBezTo>
                    <a:pt x="1370" y="1"/>
                    <a:pt x="818" y="1082"/>
                    <a:pt x="155" y="1524"/>
                  </a:cubicBezTo>
                  <a:cubicBezTo>
                    <a:pt x="1" y="1612"/>
                    <a:pt x="45" y="1988"/>
                    <a:pt x="45" y="1988"/>
                  </a:cubicBezTo>
                  <a:cubicBezTo>
                    <a:pt x="45" y="1988"/>
                    <a:pt x="309" y="2343"/>
                    <a:pt x="671" y="2343"/>
                  </a:cubicBezTo>
                  <a:cubicBezTo>
                    <a:pt x="812" y="2343"/>
                    <a:pt x="967" y="2290"/>
                    <a:pt x="1127" y="2142"/>
                  </a:cubicBezTo>
                  <a:cubicBezTo>
                    <a:pt x="1237" y="2054"/>
                    <a:pt x="1436" y="1546"/>
                    <a:pt x="1546" y="1436"/>
                  </a:cubicBezTo>
                  <a:cubicBezTo>
                    <a:pt x="1657" y="1325"/>
                    <a:pt x="1988" y="1281"/>
                    <a:pt x="2120" y="972"/>
                  </a:cubicBezTo>
                  <a:cubicBezTo>
                    <a:pt x="2164" y="751"/>
                    <a:pt x="2186" y="508"/>
                    <a:pt x="2208" y="288"/>
                  </a:cubicBezTo>
                  <a:lnTo>
                    <a:pt x="137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5"/>
            <p:cNvSpPr/>
            <p:nvPr/>
          </p:nvSpPr>
          <p:spPr>
            <a:xfrm>
              <a:off x="2157764" y="2703401"/>
              <a:ext cx="207917" cy="311252"/>
            </a:xfrm>
            <a:custGeom>
              <a:rect b="b" l="l" r="r" t="t"/>
              <a:pathLst>
                <a:path extrusionOk="0" h="2744" w="1833">
                  <a:moveTo>
                    <a:pt x="530" y="1"/>
                  </a:moveTo>
                  <a:cubicBezTo>
                    <a:pt x="530" y="1"/>
                    <a:pt x="133" y="1745"/>
                    <a:pt x="1" y="2341"/>
                  </a:cubicBezTo>
                  <a:cubicBezTo>
                    <a:pt x="1" y="2481"/>
                    <a:pt x="289" y="2744"/>
                    <a:pt x="559" y="2744"/>
                  </a:cubicBezTo>
                  <a:cubicBezTo>
                    <a:pt x="670" y="2744"/>
                    <a:pt x="778" y="2699"/>
                    <a:pt x="862" y="2584"/>
                  </a:cubicBezTo>
                  <a:cubicBezTo>
                    <a:pt x="1149" y="1855"/>
                    <a:pt x="1480" y="1149"/>
                    <a:pt x="1833" y="486"/>
                  </a:cubicBezTo>
                  <a:cubicBezTo>
                    <a:pt x="1745" y="288"/>
                    <a:pt x="1215" y="177"/>
                    <a:pt x="1215" y="177"/>
                  </a:cubicBezTo>
                  <a:lnTo>
                    <a:pt x="53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5"/>
            <p:cNvSpPr/>
            <p:nvPr/>
          </p:nvSpPr>
          <p:spPr>
            <a:xfrm>
              <a:off x="2197804" y="1706812"/>
              <a:ext cx="591084" cy="1058075"/>
            </a:xfrm>
            <a:custGeom>
              <a:rect b="b" l="l" r="r" t="t"/>
              <a:pathLst>
                <a:path extrusionOk="0" h="9328" w="5211">
                  <a:moveTo>
                    <a:pt x="2584" y="0"/>
                  </a:moveTo>
                  <a:cubicBezTo>
                    <a:pt x="1259" y="2186"/>
                    <a:pt x="840" y="6204"/>
                    <a:pt x="840" y="6204"/>
                  </a:cubicBezTo>
                  <a:cubicBezTo>
                    <a:pt x="840" y="6204"/>
                    <a:pt x="1" y="8058"/>
                    <a:pt x="111" y="8588"/>
                  </a:cubicBezTo>
                  <a:cubicBezTo>
                    <a:pt x="271" y="9053"/>
                    <a:pt x="709" y="9327"/>
                    <a:pt x="1160" y="9327"/>
                  </a:cubicBezTo>
                  <a:cubicBezTo>
                    <a:pt x="1393" y="9327"/>
                    <a:pt x="1630" y="9254"/>
                    <a:pt x="1833" y="9096"/>
                  </a:cubicBezTo>
                  <a:cubicBezTo>
                    <a:pt x="2076" y="8875"/>
                    <a:pt x="2098" y="7197"/>
                    <a:pt x="2098" y="7197"/>
                  </a:cubicBezTo>
                  <a:cubicBezTo>
                    <a:pt x="2098" y="7197"/>
                    <a:pt x="3555" y="3952"/>
                    <a:pt x="3908" y="2826"/>
                  </a:cubicBezTo>
                  <a:cubicBezTo>
                    <a:pt x="3974" y="2672"/>
                    <a:pt x="5211" y="2296"/>
                    <a:pt x="5211" y="2296"/>
                  </a:cubicBezTo>
                  <a:lnTo>
                    <a:pt x="4482" y="663"/>
                  </a:lnTo>
                  <a:lnTo>
                    <a:pt x="258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5"/>
            <p:cNvSpPr/>
            <p:nvPr/>
          </p:nvSpPr>
          <p:spPr>
            <a:xfrm>
              <a:off x="2520850" y="1856992"/>
              <a:ext cx="112749" cy="275635"/>
            </a:xfrm>
            <a:custGeom>
              <a:rect b="b" l="l" r="r" t="t"/>
              <a:pathLst>
                <a:path extrusionOk="0" h="2430" w="994">
                  <a:moveTo>
                    <a:pt x="3" y="0"/>
                  </a:moveTo>
                  <a:cubicBezTo>
                    <a:pt x="2" y="0"/>
                    <a:pt x="1" y="0"/>
                    <a:pt x="1" y="1"/>
                  </a:cubicBezTo>
                  <a:cubicBezTo>
                    <a:pt x="155" y="818"/>
                    <a:pt x="420" y="1635"/>
                    <a:pt x="729" y="2429"/>
                  </a:cubicBezTo>
                  <a:lnTo>
                    <a:pt x="994" y="1723"/>
                  </a:lnTo>
                  <a:cubicBezTo>
                    <a:pt x="994" y="1723"/>
                    <a:pt x="68" y="0"/>
                    <a:pt x="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5"/>
            <p:cNvSpPr/>
            <p:nvPr/>
          </p:nvSpPr>
          <p:spPr>
            <a:xfrm>
              <a:off x="2488296" y="1701821"/>
              <a:ext cx="393262" cy="879536"/>
            </a:xfrm>
            <a:custGeom>
              <a:rect b="b" l="l" r="r" t="t"/>
              <a:pathLst>
                <a:path extrusionOk="0" h="7754" w="3467">
                  <a:moveTo>
                    <a:pt x="398" y="0"/>
                  </a:moveTo>
                  <a:lnTo>
                    <a:pt x="1" y="44"/>
                  </a:lnTo>
                  <a:cubicBezTo>
                    <a:pt x="67" y="1524"/>
                    <a:pt x="1126" y="3245"/>
                    <a:pt x="1126" y="3245"/>
                  </a:cubicBezTo>
                  <a:cubicBezTo>
                    <a:pt x="1126" y="3245"/>
                    <a:pt x="1259" y="6226"/>
                    <a:pt x="1612" y="7131"/>
                  </a:cubicBezTo>
                  <a:cubicBezTo>
                    <a:pt x="1776" y="7499"/>
                    <a:pt x="2148" y="7754"/>
                    <a:pt x="2554" y="7754"/>
                  </a:cubicBezTo>
                  <a:cubicBezTo>
                    <a:pt x="2585" y="7754"/>
                    <a:pt x="2617" y="7752"/>
                    <a:pt x="2650" y="7749"/>
                  </a:cubicBezTo>
                  <a:cubicBezTo>
                    <a:pt x="2650" y="7749"/>
                    <a:pt x="3467" y="7594"/>
                    <a:pt x="3467" y="6844"/>
                  </a:cubicBezTo>
                  <a:cubicBezTo>
                    <a:pt x="3467" y="6557"/>
                    <a:pt x="3224" y="6292"/>
                    <a:pt x="2937" y="6248"/>
                  </a:cubicBezTo>
                  <a:cubicBezTo>
                    <a:pt x="2937" y="6248"/>
                    <a:pt x="3400" y="3621"/>
                    <a:pt x="3400" y="2451"/>
                  </a:cubicBezTo>
                  <a:cubicBezTo>
                    <a:pt x="3378" y="1833"/>
                    <a:pt x="3290" y="1214"/>
                    <a:pt x="3113" y="618"/>
                  </a:cubicBezTo>
                  <a:lnTo>
                    <a:pt x="2716" y="331"/>
                  </a:lnTo>
                  <a:lnTo>
                    <a:pt x="1347" y="265"/>
                  </a:lnTo>
                  <a:lnTo>
                    <a:pt x="39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5"/>
            <p:cNvSpPr/>
            <p:nvPr/>
          </p:nvSpPr>
          <p:spPr>
            <a:xfrm>
              <a:off x="2786274" y="1789389"/>
              <a:ext cx="95281" cy="718806"/>
            </a:xfrm>
            <a:custGeom>
              <a:rect b="b" l="l" r="r" t="t"/>
              <a:pathLst>
                <a:path extrusionOk="0" h="6337" w="840">
                  <a:moveTo>
                    <a:pt x="354" y="1"/>
                  </a:moveTo>
                  <a:lnTo>
                    <a:pt x="266" y="45"/>
                  </a:lnTo>
                  <a:cubicBezTo>
                    <a:pt x="266" y="45"/>
                    <a:pt x="773" y="1348"/>
                    <a:pt x="1" y="5674"/>
                  </a:cubicBezTo>
                  <a:lnTo>
                    <a:pt x="1" y="5719"/>
                  </a:lnTo>
                  <a:lnTo>
                    <a:pt x="23" y="5719"/>
                  </a:lnTo>
                  <a:cubicBezTo>
                    <a:pt x="354" y="5807"/>
                    <a:pt x="641" y="6028"/>
                    <a:pt x="795" y="6337"/>
                  </a:cubicBezTo>
                  <a:cubicBezTo>
                    <a:pt x="795" y="6337"/>
                    <a:pt x="840" y="6248"/>
                    <a:pt x="817" y="6204"/>
                  </a:cubicBezTo>
                  <a:cubicBezTo>
                    <a:pt x="641" y="5939"/>
                    <a:pt x="376" y="5741"/>
                    <a:pt x="67" y="5652"/>
                  </a:cubicBezTo>
                  <a:cubicBezTo>
                    <a:pt x="840" y="1326"/>
                    <a:pt x="354" y="67"/>
                    <a:pt x="3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5"/>
            <p:cNvSpPr/>
            <p:nvPr/>
          </p:nvSpPr>
          <p:spPr>
            <a:xfrm>
              <a:off x="2242949" y="1201032"/>
              <a:ext cx="127836" cy="162885"/>
            </a:xfrm>
            <a:custGeom>
              <a:rect b="b" l="l" r="r" t="t"/>
              <a:pathLst>
                <a:path extrusionOk="0" h="1436" w="1127">
                  <a:moveTo>
                    <a:pt x="353" y="0"/>
                  </a:moveTo>
                  <a:cubicBezTo>
                    <a:pt x="353" y="0"/>
                    <a:pt x="0" y="133"/>
                    <a:pt x="177" y="729"/>
                  </a:cubicBezTo>
                  <a:cubicBezTo>
                    <a:pt x="398" y="1435"/>
                    <a:pt x="839" y="1435"/>
                    <a:pt x="839" y="1435"/>
                  </a:cubicBezTo>
                  <a:lnTo>
                    <a:pt x="1126" y="1038"/>
                  </a:lnTo>
                  <a:lnTo>
                    <a:pt x="751" y="66"/>
                  </a:lnTo>
                  <a:lnTo>
                    <a:pt x="35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5"/>
            <p:cNvSpPr/>
            <p:nvPr/>
          </p:nvSpPr>
          <p:spPr>
            <a:xfrm>
              <a:off x="2197804" y="1198536"/>
              <a:ext cx="172981" cy="158348"/>
            </a:xfrm>
            <a:custGeom>
              <a:rect b="b" l="l" r="r" t="t"/>
              <a:pathLst>
                <a:path extrusionOk="0" h="1396" w="1525">
                  <a:moveTo>
                    <a:pt x="1127" y="0"/>
                  </a:moveTo>
                  <a:lnTo>
                    <a:pt x="796" y="44"/>
                  </a:lnTo>
                  <a:cubicBezTo>
                    <a:pt x="729" y="55"/>
                    <a:pt x="663" y="61"/>
                    <a:pt x="597" y="61"/>
                  </a:cubicBezTo>
                  <a:cubicBezTo>
                    <a:pt x="531" y="61"/>
                    <a:pt x="464" y="55"/>
                    <a:pt x="398" y="44"/>
                  </a:cubicBezTo>
                  <a:cubicBezTo>
                    <a:pt x="392" y="42"/>
                    <a:pt x="386" y="42"/>
                    <a:pt x="380" y="42"/>
                  </a:cubicBezTo>
                  <a:cubicBezTo>
                    <a:pt x="244" y="42"/>
                    <a:pt x="244" y="508"/>
                    <a:pt x="244" y="508"/>
                  </a:cubicBezTo>
                  <a:cubicBezTo>
                    <a:pt x="244" y="508"/>
                    <a:pt x="1" y="1347"/>
                    <a:pt x="67" y="1391"/>
                  </a:cubicBezTo>
                  <a:cubicBezTo>
                    <a:pt x="118" y="1394"/>
                    <a:pt x="168" y="1395"/>
                    <a:pt x="219" y="1395"/>
                  </a:cubicBezTo>
                  <a:cubicBezTo>
                    <a:pt x="570" y="1395"/>
                    <a:pt x="929" y="1330"/>
                    <a:pt x="1237" y="1214"/>
                  </a:cubicBezTo>
                  <a:lnTo>
                    <a:pt x="1524" y="993"/>
                  </a:lnTo>
                  <a:lnTo>
                    <a:pt x="1436" y="155"/>
                  </a:lnTo>
                  <a:lnTo>
                    <a:pt x="11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5"/>
            <p:cNvSpPr/>
            <p:nvPr/>
          </p:nvSpPr>
          <p:spPr>
            <a:xfrm>
              <a:off x="2282989" y="1086582"/>
              <a:ext cx="378176" cy="274727"/>
            </a:xfrm>
            <a:custGeom>
              <a:rect b="b" l="l" r="r" t="t"/>
              <a:pathLst>
                <a:path extrusionOk="0" h="2422" w="3334">
                  <a:moveTo>
                    <a:pt x="2435" y="1"/>
                  </a:moveTo>
                  <a:cubicBezTo>
                    <a:pt x="2070" y="1"/>
                    <a:pt x="1709" y="114"/>
                    <a:pt x="1413" y="347"/>
                  </a:cubicBezTo>
                  <a:cubicBezTo>
                    <a:pt x="950" y="612"/>
                    <a:pt x="486" y="833"/>
                    <a:pt x="0" y="987"/>
                  </a:cubicBezTo>
                  <a:cubicBezTo>
                    <a:pt x="729" y="1296"/>
                    <a:pt x="486" y="2422"/>
                    <a:pt x="486" y="2422"/>
                  </a:cubicBezTo>
                  <a:lnTo>
                    <a:pt x="2053" y="1914"/>
                  </a:lnTo>
                  <a:cubicBezTo>
                    <a:pt x="2053" y="1914"/>
                    <a:pt x="3290" y="1075"/>
                    <a:pt x="3312" y="612"/>
                  </a:cubicBezTo>
                  <a:cubicBezTo>
                    <a:pt x="3334" y="347"/>
                    <a:pt x="3157" y="104"/>
                    <a:pt x="2892" y="60"/>
                  </a:cubicBezTo>
                  <a:cubicBezTo>
                    <a:pt x="2742" y="21"/>
                    <a:pt x="2588" y="1"/>
                    <a:pt x="243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5"/>
            <p:cNvSpPr/>
            <p:nvPr/>
          </p:nvSpPr>
          <p:spPr>
            <a:xfrm>
              <a:off x="2435778" y="1183450"/>
              <a:ext cx="90177" cy="152904"/>
            </a:xfrm>
            <a:custGeom>
              <a:rect b="b" l="l" r="r" t="t"/>
              <a:pathLst>
                <a:path extrusionOk="0" h="1348" w="795">
                  <a:moveTo>
                    <a:pt x="795" y="1"/>
                  </a:moveTo>
                  <a:cubicBezTo>
                    <a:pt x="795" y="1"/>
                    <a:pt x="155" y="486"/>
                    <a:pt x="44" y="928"/>
                  </a:cubicBezTo>
                  <a:cubicBezTo>
                    <a:pt x="0" y="1237"/>
                    <a:pt x="419" y="1347"/>
                    <a:pt x="419" y="1347"/>
                  </a:cubicBezTo>
                  <a:lnTo>
                    <a:pt x="795" y="663"/>
                  </a:lnTo>
                  <a:lnTo>
                    <a:pt x="79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5"/>
            <p:cNvSpPr/>
            <p:nvPr/>
          </p:nvSpPr>
          <p:spPr>
            <a:xfrm>
              <a:off x="2643580" y="1093274"/>
              <a:ext cx="192944" cy="137931"/>
            </a:xfrm>
            <a:custGeom>
              <a:rect b="b" l="l" r="r" t="t"/>
              <a:pathLst>
                <a:path extrusionOk="0" h="1216" w="1701">
                  <a:moveTo>
                    <a:pt x="817" y="1"/>
                  </a:moveTo>
                  <a:lnTo>
                    <a:pt x="44" y="420"/>
                  </a:lnTo>
                  <a:lnTo>
                    <a:pt x="0" y="994"/>
                  </a:lnTo>
                  <a:lnTo>
                    <a:pt x="243" y="1215"/>
                  </a:lnTo>
                  <a:lnTo>
                    <a:pt x="817" y="1215"/>
                  </a:lnTo>
                  <a:lnTo>
                    <a:pt x="1391" y="972"/>
                  </a:lnTo>
                  <a:lnTo>
                    <a:pt x="1700" y="597"/>
                  </a:lnTo>
                  <a:lnTo>
                    <a:pt x="1700" y="288"/>
                  </a:lnTo>
                  <a:lnTo>
                    <a:pt x="1634" y="1"/>
                  </a:lnTo>
                  <a:close/>
                </a:path>
              </a:pathLst>
            </a:custGeom>
            <a:solidFill>
              <a:srgbClr val="C7A4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35"/>
            <p:cNvSpPr/>
            <p:nvPr/>
          </p:nvSpPr>
          <p:spPr>
            <a:xfrm>
              <a:off x="2593444" y="1125828"/>
              <a:ext cx="273139" cy="172981"/>
            </a:xfrm>
            <a:custGeom>
              <a:rect b="b" l="l" r="r" t="t"/>
              <a:pathLst>
                <a:path extrusionOk="0" h="1525" w="2408">
                  <a:moveTo>
                    <a:pt x="2142" y="1"/>
                  </a:moveTo>
                  <a:cubicBezTo>
                    <a:pt x="2142" y="1"/>
                    <a:pt x="1933" y="753"/>
                    <a:pt x="824" y="753"/>
                  </a:cubicBezTo>
                  <a:cubicBezTo>
                    <a:pt x="793" y="753"/>
                    <a:pt x="762" y="753"/>
                    <a:pt x="729" y="751"/>
                  </a:cubicBezTo>
                  <a:cubicBezTo>
                    <a:pt x="619" y="597"/>
                    <a:pt x="575" y="398"/>
                    <a:pt x="575" y="200"/>
                  </a:cubicBezTo>
                  <a:lnTo>
                    <a:pt x="1" y="288"/>
                  </a:lnTo>
                  <a:lnTo>
                    <a:pt x="1" y="950"/>
                  </a:lnTo>
                  <a:lnTo>
                    <a:pt x="332" y="1436"/>
                  </a:lnTo>
                  <a:lnTo>
                    <a:pt x="796" y="1524"/>
                  </a:lnTo>
                  <a:lnTo>
                    <a:pt x="2010" y="1347"/>
                  </a:lnTo>
                  <a:lnTo>
                    <a:pt x="2407" y="796"/>
                  </a:lnTo>
                  <a:lnTo>
                    <a:pt x="2186" y="200"/>
                  </a:lnTo>
                  <a:lnTo>
                    <a:pt x="214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5"/>
            <p:cNvSpPr/>
            <p:nvPr/>
          </p:nvSpPr>
          <p:spPr>
            <a:xfrm>
              <a:off x="2490791" y="1649190"/>
              <a:ext cx="350726" cy="163679"/>
            </a:xfrm>
            <a:custGeom>
              <a:rect b="b" l="l" r="r" t="t"/>
              <a:pathLst>
                <a:path extrusionOk="0" h="1443" w="3092">
                  <a:moveTo>
                    <a:pt x="45" y="1"/>
                  </a:moveTo>
                  <a:cubicBezTo>
                    <a:pt x="45" y="1"/>
                    <a:pt x="23" y="310"/>
                    <a:pt x="1" y="531"/>
                  </a:cubicBezTo>
                  <a:cubicBezTo>
                    <a:pt x="1060" y="1240"/>
                    <a:pt x="1779" y="1443"/>
                    <a:pt x="2255" y="1443"/>
                  </a:cubicBezTo>
                  <a:cubicBezTo>
                    <a:pt x="2889" y="1443"/>
                    <a:pt x="3091" y="1082"/>
                    <a:pt x="3091" y="1082"/>
                  </a:cubicBezTo>
                  <a:lnTo>
                    <a:pt x="3091" y="597"/>
                  </a:lnTo>
                  <a:lnTo>
                    <a:pt x="4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5"/>
            <p:cNvSpPr/>
            <p:nvPr/>
          </p:nvSpPr>
          <p:spPr>
            <a:xfrm>
              <a:off x="2438274" y="1098378"/>
              <a:ext cx="550930" cy="661524"/>
            </a:xfrm>
            <a:custGeom>
              <a:rect b="b" l="l" r="r" t="t"/>
              <a:pathLst>
                <a:path extrusionOk="0" h="5832" w="4857">
                  <a:moveTo>
                    <a:pt x="1766" y="0"/>
                  </a:moveTo>
                  <a:cubicBezTo>
                    <a:pt x="1126" y="265"/>
                    <a:pt x="640" y="795"/>
                    <a:pt x="397" y="1435"/>
                  </a:cubicBezTo>
                  <a:cubicBezTo>
                    <a:pt x="0" y="2649"/>
                    <a:pt x="508" y="4835"/>
                    <a:pt x="508" y="4835"/>
                  </a:cubicBezTo>
                  <a:cubicBezTo>
                    <a:pt x="508" y="4835"/>
                    <a:pt x="1706" y="5831"/>
                    <a:pt x="2701" y="5831"/>
                  </a:cubicBezTo>
                  <a:cubicBezTo>
                    <a:pt x="3023" y="5831"/>
                    <a:pt x="3323" y="5728"/>
                    <a:pt x="3554" y="5453"/>
                  </a:cubicBezTo>
                  <a:cubicBezTo>
                    <a:pt x="3643" y="4415"/>
                    <a:pt x="4680" y="3289"/>
                    <a:pt x="4680" y="3289"/>
                  </a:cubicBezTo>
                  <a:cubicBezTo>
                    <a:pt x="4680" y="3289"/>
                    <a:pt x="4857" y="1899"/>
                    <a:pt x="4791" y="1678"/>
                  </a:cubicBezTo>
                  <a:cubicBezTo>
                    <a:pt x="4349" y="1280"/>
                    <a:pt x="3952" y="883"/>
                    <a:pt x="3554" y="442"/>
                  </a:cubicBezTo>
                  <a:lnTo>
                    <a:pt x="3554" y="442"/>
                  </a:lnTo>
                  <a:cubicBezTo>
                    <a:pt x="3598" y="706"/>
                    <a:pt x="3554" y="971"/>
                    <a:pt x="3400" y="1192"/>
                  </a:cubicBezTo>
                  <a:cubicBezTo>
                    <a:pt x="3157" y="1479"/>
                    <a:pt x="2274" y="1280"/>
                    <a:pt x="1899" y="1545"/>
                  </a:cubicBezTo>
                  <a:cubicBezTo>
                    <a:pt x="1921" y="1170"/>
                    <a:pt x="1501" y="1060"/>
                    <a:pt x="1612" y="662"/>
                  </a:cubicBezTo>
                  <a:cubicBezTo>
                    <a:pt x="1810" y="88"/>
                    <a:pt x="2186" y="66"/>
                    <a:pt x="2186" y="66"/>
                  </a:cubicBezTo>
                  <a:lnTo>
                    <a:pt x="176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5"/>
            <p:cNvSpPr/>
            <p:nvPr/>
          </p:nvSpPr>
          <p:spPr>
            <a:xfrm>
              <a:off x="2595940" y="1175964"/>
              <a:ext cx="293103" cy="545939"/>
            </a:xfrm>
            <a:custGeom>
              <a:rect b="b" l="l" r="r" t="t"/>
              <a:pathLst>
                <a:path extrusionOk="0" h="4813" w="2584">
                  <a:moveTo>
                    <a:pt x="2385" y="0"/>
                  </a:moveTo>
                  <a:lnTo>
                    <a:pt x="2385" y="0"/>
                  </a:lnTo>
                  <a:cubicBezTo>
                    <a:pt x="2518" y="354"/>
                    <a:pt x="2363" y="729"/>
                    <a:pt x="2054" y="928"/>
                  </a:cubicBezTo>
                  <a:cubicBezTo>
                    <a:pt x="1833" y="1038"/>
                    <a:pt x="1568" y="1104"/>
                    <a:pt x="1303" y="1104"/>
                  </a:cubicBezTo>
                  <a:cubicBezTo>
                    <a:pt x="994" y="1126"/>
                    <a:pt x="707" y="1126"/>
                    <a:pt x="531" y="1457"/>
                  </a:cubicBezTo>
                  <a:cubicBezTo>
                    <a:pt x="1" y="2340"/>
                    <a:pt x="45" y="4504"/>
                    <a:pt x="67" y="4769"/>
                  </a:cubicBezTo>
                  <a:cubicBezTo>
                    <a:pt x="67" y="4791"/>
                    <a:pt x="155" y="4813"/>
                    <a:pt x="155" y="4813"/>
                  </a:cubicBezTo>
                  <a:cubicBezTo>
                    <a:pt x="155" y="4791"/>
                    <a:pt x="67" y="2407"/>
                    <a:pt x="597" y="1502"/>
                  </a:cubicBezTo>
                  <a:cubicBezTo>
                    <a:pt x="751" y="1237"/>
                    <a:pt x="994" y="1215"/>
                    <a:pt x="1303" y="1192"/>
                  </a:cubicBezTo>
                  <a:cubicBezTo>
                    <a:pt x="1590" y="1192"/>
                    <a:pt x="1855" y="1126"/>
                    <a:pt x="2098" y="994"/>
                  </a:cubicBezTo>
                  <a:cubicBezTo>
                    <a:pt x="2429" y="839"/>
                    <a:pt x="2584" y="464"/>
                    <a:pt x="2495" y="111"/>
                  </a:cubicBezTo>
                  <a:cubicBezTo>
                    <a:pt x="2495" y="67"/>
                    <a:pt x="2385" y="0"/>
                    <a:pt x="23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35"/>
            <p:cNvSpPr/>
            <p:nvPr/>
          </p:nvSpPr>
          <p:spPr>
            <a:xfrm>
              <a:off x="2550909" y="1098378"/>
              <a:ext cx="102768" cy="598570"/>
            </a:xfrm>
            <a:custGeom>
              <a:rect b="b" l="l" r="r" t="t"/>
              <a:pathLst>
                <a:path extrusionOk="0" h="5277" w="906">
                  <a:moveTo>
                    <a:pt x="906" y="0"/>
                  </a:moveTo>
                  <a:cubicBezTo>
                    <a:pt x="530" y="44"/>
                    <a:pt x="221" y="287"/>
                    <a:pt x="67" y="640"/>
                  </a:cubicBezTo>
                  <a:cubicBezTo>
                    <a:pt x="0" y="883"/>
                    <a:pt x="67" y="1126"/>
                    <a:pt x="243" y="1325"/>
                  </a:cubicBezTo>
                  <a:cubicBezTo>
                    <a:pt x="376" y="1501"/>
                    <a:pt x="508" y="1656"/>
                    <a:pt x="420" y="1876"/>
                  </a:cubicBezTo>
                  <a:cubicBezTo>
                    <a:pt x="45" y="2936"/>
                    <a:pt x="67" y="4945"/>
                    <a:pt x="89" y="5210"/>
                  </a:cubicBezTo>
                  <a:cubicBezTo>
                    <a:pt x="89" y="5254"/>
                    <a:pt x="155" y="5276"/>
                    <a:pt x="155" y="5276"/>
                  </a:cubicBezTo>
                  <a:cubicBezTo>
                    <a:pt x="155" y="5254"/>
                    <a:pt x="111" y="3024"/>
                    <a:pt x="508" y="1899"/>
                  </a:cubicBezTo>
                  <a:cubicBezTo>
                    <a:pt x="552" y="1678"/>
                    <a:pt x="486" y="1435"/>
                    <a:pt x="310" y="1258"/>
                  </a:cubicBezTo>
                  <a:cubicBezTo>
                    <a:pt x="177" y="1082"/>
                    <a:pt x="45" y="905"/>
                    <a:pt x="133" y="662"/>
                  </a:cubicBezTo>
                  <a:cubicBezTo>
                    <a:pt x="287" y="353"/>
                    <a:pt x="574" y="132"/>
                    <a:pt x="906" y="66"/>
                  </a:cubicBezTo>
                  <a:lnTo>
                    <a:pt x="90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35"/>
            <p:cNvSpPr/>
            <p:nvPr/>
          </p:nvSpPr>
          <p:spPr>
            <a:xfrm>
              <a:off x="2676134" y="1478706"/>
              <a:ext cx="268375" cy="43103"/>
            </a:xfrm>
            <a:custGeom>
              <a:rect b="b" l="l" r="r" t="t"/>
              <a:pathLst>
                <a:path extrusionOk="0" h="380" w="2366">
                  <a:moveTo>
                    <a:pt x="2267" y="1"/>
                  </a:moveTo>
                  <a:cubicBezTo>
                    <a:pt x="1826" y="1"/>
                    <a:pt x="0" y="356"/>
                    <a:pt x="0" y="356"/>
                  </a:cubicBezTo>
                  <a:cubicBezTo>
                    <a:pt x="0" y="356"/>
                    <a:pt x="277" y="379"/>
                    <a:pt x="647" y="379"/>
                  </a:cubicBezTo>
                  <a:cubicBezTo>
                    <a:pt x="1228" y="379"/>
                    <a:pt x="2039" y="321"/>
                    <a:pt x="2362" y="25"/>
                  </a:cubicBezTo>
                  <a:cubicBezTo>
                    <a:pt x="2365" y="8"/>
                    <a:pt x="2330" y="1"/>
                    <a:pt x="22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35"/>
            <p:cNvSpPr/>
            <p:nvPr/>
          </p:nvSpPr>
          <p:spPr>
            <a:xfrm>
              <a:off x="2137687" y="1283608"/>
              <a:ext cx="137931" cy="72709"/>
            </a:xfrm>
            <a:custGeom>
              <a:rect b="b" l="l" r="r" t="t"/>
              <a:pathLst>
                <a:path extrusionOk="0" h="641" w="1216">
                  <a:moveTo>
                    <a:pt x="1" y="1"/>
                  </a:moveTo>
                  <a:cubicBezTo>
                    <a:pt x="1" y="354"/>
                    <a:pt x="266" y="619"/>
                    <a:pt x="597" y="641"/>
                  </a:cubicBezTo>
                  <a:cubicBezTo>
                    <a:pt x="906" y="641"/>
                    <a:pt x="1171" y="420"/>
                    <a:pt x="1215" y="133"/>
                  </a:cubicBez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5"/>
            <p:cNvSpPr/>
            <p:nvPr/>
          </p:nvSpPr>
          <p:spPr>
            <a:xfrm>
              <a:off x="2137687" y="1192411"/>
              <a:ext cx="140426" cy="144170"/>
            </a:xfrm>
            <a:custGeom>
              <a:rect b="b" l="l" r="r" t="t"/>
              <a:pathLst>
                <a:path extrusionOk="0" h="1271" w="1238">
                  <a:moveTo>
                    <a:pt x="444" y="0"/>
                  </a:moveTo>
                  <a:cubicBezTo>
                    <a:pt x="408" y="0"/>
                    <a:pt x="377" y="3"/>
                    <a:pt x="354" y="10"/>
                  </a:cubicBezTo>
                  <a:cubicBezTo>
                    <a:pt x="133" y="363"/>
                    <a:pt x="1" y="363"/>
                    <a:pt x="1" y="805"/>
                  </a:cubicBezTo>
                  <a:cubicBezTo>
                    <a:pt x="89" y="1047"/>
                    <a:pt x="310" y="1224"/>
                    <a:pt x="575" y="1268"/>
                  </a:cubicBezTo>
                  <a:cubicBezTo>
                    <a:pt x="594" y="1270"/>
                    <a:pt x="613" y="1271"/>
                    <a:pt x="632" y="1271"/>
                  </a:cubicBezTo>
                  <a:cubicBezTo>
                    <a:pt x="875" y="1271"/>
                    <a:pt x="1092" y="1142"/>
                    <a:pt x="1215" y="937"/>
                  </a:cubicBezTo>
                  <a:cubicBezTo>
                    <a:pt x="1237" y="716"/>
                    <a:pt x="1061" y="451"/>
                    <a:pt x="1039" y="253"/>
                  </a:cubicBezTo>
                  <a:cubicBezTo>
                    <a:pt x="1020" y="103"/>
                    <a:pt x="649" y="0"/>
                    <a:pt x="444" y="0"/>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5"/>
            <p:cNvSpPr/>
            <p:nvPr/>
          </p:nvSpPr>
          <p:spPr>
            <a:xfrm>
              <a:off x="1621925" y="494708"/>
              <a:ext cx="1497503" cy="1676495"/>
            </a:xfrm>
            <a:custGeom>
              <a:rect b="b" l="l" r="r" t="t"/>
              <a:pathLst>
                <a:path extrusionOk="0" h="14780" w="13202">
                  <a:moveTo>
                    <a:pt x="5609" y="1"/>
                  </a:moveTo>
                  <a:cubicBezTo>
                    <a:pt x="5601" y="1"/>
                    <a:pt x="5594" y="1"/>
                    <a:pt x="5586" y="2"/>
                  </a:cubicBezTo>
                  <a:cubicBezTo>
                    <a:pt x="5012" y="90"/>
                    <a:pt x="4482" y="289"/>
                    <a:pt x="3974" y="554"/>
                  </a:cubicBezTo>
                  <a:cubicBezTo>
                    <a:pt x="3466" y="796"/>
                    <a:pt x="2981" y="1128"/>
                    <a:pt x="2561" y="1503"/>
                  </a:cubicBezTo>
                  <a:cubicBezTo>
                    <a:pt x="1722" y="2253"/>
                    <a:pt x="1060" y="3203"/>
                    <a:pt x="641" y="4240"/>
                  </a:cubicBezTo>
                  <a:cubicBezTo>
                    <a:pt x="199" y="5278"/>
                    <a:pt x="0" y="6404"/>
                    <a:pt x="89" y="7530"/>
                  </a:cubicBezTo>
                  <a:cubicBezTo>
                    <a:pt x="155" y="8655"/>
                    <a:pt x="530" y="9759"/>
                    <a:pt x="1148" y="10686"/>
                  </a:cubicBezTo>
                  <a:cubicBezTo>
                    <a:pt x="1766" y="11614"/>
                    <a:pt x="2605" y="12386"/>
                    <a:pt x="3555" y="12960"/>
                  </a:cubicBezTo>
                  <a:cubicBezTo>
                    <a:pt x="4526" y="13512"/>
                    <a:pt x="5563" y="13954"/>
                    <a:pt x="6623" y="14219"/>
                  </a:cubicBezTo>
                  <a:cubicBezTo>
                    <a:pt x="7705" y="14484"/>
                    <a:pt x="8787" y="14638"/>
                    <a:pt x="9890" y="14726"/>
                  </a:cubicBezTo>
                  <a:cubicBezTo>
                    <a:pt x="10498" y="14763"/>
                    <a:pt x="11106" y="14779"/>
                    <a:pt x="11713" y="14779"/>
                  </a:cubicBezTo>
                  <a:cubicBezTo>
                    <a:pt x="12209" y="14779"/>
                    <a:pt x="12705" y="14768"/>
                    <a:pt x="13201" y="14748"/>
                  </a:cubicBezTo>
                  <a:lnTo>
                    <a:pt x="13201" y="14748"/>
                  </a:lnTo>
                  <a:cubicBezTo>
                    <a:pt x="12906" y="14760"/>
                    <a:pt x="12610" y="14766"/>
                    <a:pt x="12314" y="14766"/>
                  </a:cubicBezTo>
                  <a:cubicBezTo>
                    <a:pt x="11506" y="14766"/>
                    <a:pt x="10698" y="14725"/>
                    <a:pt x="9890" y="14660"/>
                  </a:cubicBezTo>
                  <a:cubicBezTo>
                    <a:pt x="8809" y="14572"/>
                    <a:pt x="7727" y="14395"/>
                    <a:pt x="6667" y="14108"/>
                  </a:cubicBezTo>
                  <a:cubicBezTo>
                    <a:pt x="5586" y="13821"/>
                    <a:pt x="4570" y="13380"/>
                    <a:pt x="3643" y="12806"/>
                  </a:cubicBezTo>
                  <a:cubicBezTo>
                    <a:pt x="2716" y="12232"/>
                    <a:pt x="1921" y="11481"/>
                    <a:pt x="1325" y="10554"/>
                  </a:cubicBezTo>
                  <a:cubicBezTo>
                    <a:pt x="729" y="9649"/>
                    <a:pt x="398" y="8589"/>
                    <a:pt x="354" y="7508"/>
                  </a:cubicBezTo>
                  <a:cubicBezTo>
                    <a:pt x="287" y="6426"/>
                    <a:pt x="486" y="5344"/>
                    <a:pt x="928" y="4351"/>
                  </a:cubicBezTo>
                  <a:cubicBezTo>
                    <a:pt x="1347" y="3357"/>
                    <a:pt x="1987" y="2474"/>
                    <a:pt x="2804" y="1768"/>
                  </a:cubicBezTo>
                  <a:cubicBezTo>
                    <a:pt x="3621" y="1061"/>
                    <a:pt x="4614" y="598"/>
                    <a:pt x="5674" y="421"/>
                  </a:cubicBezTo>
                  <a:cubicBezTo>
                    <a:pt x="5909" y="336"/>
                    <a:pt x="5854" y="1"/>
                    <a:pt x="56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5"/>
            <p:cNvSpPr/>
            <p:nvPr/>
          </p:nvSpPr>
          <p:spPr>
            <a:xfrm>
              <a:off x="1847308" y="814011"/>
              <a:ext cx="828946" cy="1068397"/>
            </a:xfrm>
            <a:custGeom>
              <a:rect b="b" l="l" r="r" t="t"/>
              <a:pathLst>
                <a:path extrusionOk="0" h="9419" w="7308">
                  <a:moveTo>
                    <a:pt x="2764" y="0"/>
                  </a:moveTo>
                  <a:cubicBezTo>
                    <a:pt x="2742" y="0"/>
                    <a:pt x="2718" y="4"/>
                    <a:pt x="2693" y="12"/>
                  </a:cubicBezTo>
                  <a:lnTo>
                    <a:pt x="2671" y="12"/>
                  </a:lnTo>
                  <a:cubicBezTo>
                    <a:pt x="2053" y="233"/>
                    <a:pt x="1501" y="631"/>
                    <a:pt x="1082" y="1160"/>
                  </a:cubicBezTo>
                  <a:cubicBezTo>
                    <a:pt x="685" y="1668"/>
                    <a:pt x="375" y="2242"/>
                    <a:pt x="221" y="2882"/>
                  </a:cubicBezTo>
                  <a:cubicBezTo>
                    <a:pt x="44" y="3500"/>
                    <a:pt x="0" y="4141"/>
                    <a:pt x="66" y="4781"/>
                  </a:cubicBezTo>
                  <a:cubicBezTo>
                    <a:pt x="155" y="5421"/>
                    <a:pt x="353" y="6039"/>
                    <a:pt x="685" y="6591"/>
                  </a:cubicBezTo>
                  <a:cubicBezTo>
                    <a:pt x="1016" y="7121"/>
                    <a:pt x="1457" y="7607"/>
                    <a:pt x="1965" y="7982"/>
                  </a:cubicBezTo>
                  <a:cubicBezTo>
                    <a:pt x="2473" y="8357"/>
                    <a:pt x="3025" y="8644"/>
                    <a:pt x="3621" y="8865"/>
                  </a:cubicBezTo>
                  <a:cubicBezTo>
                    <a:pt x="4747" y="9240"/>
                    <a:pt x="5912" y="9419"/>
                    <a:pt x="7098" y="9419"/>
                  </a:cubicBezTo>
                  <a:cubicBezTo>
                    <a:pt x="7168" y="9419"/>
                    <a:pt x="7238" y="9418"/>
                    <a:pt x="7307" y="9417"/>
                  </a:cubicBezTo>
                  <a:cubicBezTo>
                    <a:pt x="6071" y="9395"/>
                    <a:pt x="4835" y="9174"/>
                    <a:pt x="3687" y="8755"/>
                  </a:cubicBezTo>
                  <a:cubicBezTo>
                    <a:pt x="3091" y="8534"/>
                    <a:pt x="2561" y="8247"/>
                    <a:pt x="2075" y="7849"/>
                  </a:cubicBezTo>
                  <a:cubicBezTo>
                    <a:pt x="1590" y="7474"/>
                    <a:pt x="1192" y="7011"/>
                    <a:pt x="883" y="6481"/>
                  </a:cubicBezTo>
                  <a:cubicBezTo>
                    <a:pt x="574" y="5951"/>
                    <a:pt x="398" y="5355"/>
                    <a:pt x="331" y="4759"/>
                  </a:cubicBezTo>
                  <a:cubicBezTo>
                    <a:pt x="287" y="4141"/>
                    <a:pt x="353" y="3545"/>
                    <a:pt x="530" y="2949"/>
                  </a:cubicBezTo>
                  <a:cubicBezTo>
                    <a:pt x="685" y="2375"/>
                    <a:pt x="972" y="1845"/>
                    <a:pt x="1369" y="1381"/>
                  </a:cubicBezTo>
                  <a:cubicBezTo>
                    <a:pt x="1744" y="940"/>
                    <a:pt x="2252" y="609"/>
                    <a:pt x="2804" y="432"/>
                  </a:cubicBezTo>
                  <a:cubicBezTo>
                    <a:pt x="3044" y="352"/>
                    <a:pt x="2976" y="0"/>
                    <a:pt x="276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5"/>
            <p:cNvSpPr/>
            <p:nvPr/>
          </p:nvSpPr>
          <p:spPr>
            <a:xfrm>
              <a:off x="2175345" y="1173468"/>
              <a:ext cx="82690" cy="85186"/>
            </a:xfrm>
            <a:custGeom>
              <a:rect b="b" l="l" r="r" t="t"/>
              <a:pathLst>
                <a:path extrusionOk="0" h="751" w="729">
                  <a:moveTo>
                    <a:pt x="133" y="0"/>
                  </a:moveTo>
                  <a:lnTo>
                    <a:pt x="22" y="177"/>
                  </a:lnTo>
                  <a:cubicBezTo>
                    <a:pt x="0" y="309"/>
                    <a:pt x="0" y="442"/>
                    <a:pt x="22" y="574"/>
                  </a:cubicBezTo>
                  <a:cubicBezTo>
                    <a:pt x="44" y="685"/>
                    <a:pt x="397" y="751"/>
                    <a:pt x="397" y="751"/>
                  </a:cubicBezTo>
                  <a:cubicBezTo>
                    <a:pt x="596" y="641"/>
                    <a:pt x="729" y="442"/>
                    <a:pt x="729" y="221"/>
                  </a:cubicBezTo>
                  <a:cubicBezTo>
                    <a:pt x="729" y="89"/>
                    <a:pt x="574" y="44"/>
                    <a:pt x="574" y="44"/>
                  </a:cubicBezTo>
                  <a:lnTo>
                    <a:pt x="13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5"/>
            <p:cNvSpPr/>
            <p:nvPr/>
          </p:nvSpPr>
          <p:spPr>
            <a:xfrm>
              <a:off x="2280494" y="283276"/>
              <a:ext cx="374432" cy="750113"/>
            </a:xfrm>
            <a:custGeom>
              <a:rect b="b" l="l" r="r" t="t"/>
              <a:pathLst>
                <a:path extrusionOk="0" h="6613" w="3301">
                  <a:moveTo>
                    <a:pt x="2711" y="0"/>
                  </a:moveTo>
                  <a:cubicBezTo>
                    <a:pt x="2551" y="0"/>
                    <a:pt x="2389" y="82"/>
                    <a:pt x="2296" y="276"/>
                  </a:cubicBezTo>
                  <a:lnTo>
                    <a:pt x="22" y="6458"/>
                  </a:lnTo>
                  <a:cubicBezTo>
                    <a:pt x="0" y="6480"/>
                    <a:pt x="22" y="6502"/>
                    <a:pt x="44" y="6524"/>
                  </a:cubicBezTo>
                  <a:cubicBezTo>
                    <a:pt x="89" y="6590"/>
                    <a:pt x="177" y="6612"/>
                    <a:pt x="243" y="6612"/>
                  </a:cubicBezTo>
                  <a:cubicBezTo>
                    <a:pt x="287" y="6612"/>
                    <a:pt x="309" y="6590"/>
                    <a:pt x="331" y="6568"/>
                  </a:cubicBezTo>
                  <a:lnTo>
                    <a:pt x="3157" y="652"/>
                  </a:lnTo>
                  <a:cubicBezTo>
                    <a:pt x="3300" y="279"/>
                    <a:pt x="3007" y="0"/>
                    <a:pt x="27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5"/>
            <p:cNvSpPr/>
            <p:nvPr/>
          </p:nvSpPr>
          <p:spPr>
            <a:xfrm>
              <a:off x="2185327" y="1013193"/>
              <a:ext cx="132827" cy="250567"/>
            </a:xfrm>
            <a:custGeom>
              <a:rect b="b" l="l" r="r" t="t"/>
              <a:pathLst>
                <a:path extrusionOk="0" h="2209" w="1171">
                  <a:moveTo>
                    <a:pt x="861" y="0"/>
                  </a:moveTo>
                  <a:lnTo>
                    <a:pt x="0" y="2031"/>
                  </a:lnTo>
                  <a:cubicBezTo>
                    <a:pt x="0" y="2054"/>
                    <a:pt x="0" y="2098"/>
                    <a:pt x="22" y="2120"/>
                  </a:cubicBezTo>
                  <a:cubicBezTo>
                    <a:pt x="89" y="2186"/>
                    <a:pt x="155" y="2208"/>
                    <a:pt x="243" y="2208"/>
                  </a:cubicBezTo>
                  <a:cubicBezTo>
                    <a:pt x="265" y="2208"/>
                    <a:pt x="309" y="2186"/>
                    <a:pt x="309" y="2164"/>
                  </a:cubicBezTo>
                  <a:lnTo>
                    <a:pt x="1170" y="133"/>
                  </a:lnTo>
                  <a:lnTo>
                    <a:pt x="8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5"/>
            <p:cNvSpPr/>
            <p:nvPr/>
          </p:nvSpPr>
          <p:spPr>
            <a:xfrm>
              <a:off x="2152773" y="1231998"/>
              <a:ext cx="90290" cy="59551"/>
            </a:xfrm>
            <a:custGeom>
              <a:rect b="b" l="l" r="r" t="t"/>
              <a:pathLst>
                <a:path extrusionOk="0" h="525" w="796">
                  <a:moveTo>
                    <a:pt x="301" y="0"/>
                  </a:moveTo>
                  <a:cubicBezTo>
                    <a:pt x="187" y="0"/>
                    <a:pt x="95" y="40"/>
                    <a:pt x="67" y="125"/>
                  </a:cubicBezTo>
                  <a:cubicBezTo>
                    <a:pt x="0" y="235"/>
                    <a:pt x="133" y="389"/>
                    <a:pt x="309" y="478"/>
                  </a:cubicBezTo>
                  <a:cubicBezTo>
                    <a:pt x="382" y="510"/>
                    <a:pt x="455" y="525"/>
                    <a:pt x="521" y="525"/>
                  </a:cubicBezTo>
                  <a:cubicBezTo>
                    <a:pt x="633" y="525"/>
                    <a:pt x="723" y="481"/>
                    <a:pt x="751" y="411"/>
                  </a:cubicBezTo>
                  <a:cubicBezTo>
                    <a:pt x="795" y="279"/>
                    <a:pt x="685" y="125"/>
                    <a:pt x="508" y="36"/>
                  </a:cubicBezTo>
                  <a:cubicBezTo>
                    <a:pt x="437" y="12"/>
                    <a:pt x="366" y="0"/>
                    <a:pt x="3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5"/>
            <p:cNvSpPr/>
            <p:nvPr/>
          </p:nvSpPr>
          <p:spPr>
            <a:xfrm>
              <a:off x="2280494" y="1008202"/>
              <a:ext cx="40154" cy="25181"/>
            </a:xfrm>
            <a:custGeom>
              <a:rect b="b" l="l" r="r" t="t"/>
              <a:pathLst>
                <a:path extrusionOk="0" h="222" w="354">
                  <a:moveTo>
                    <a:pt x="89" y="0"/>
                  </a:moveTo>
                  <a:cubicBezTo>
                    <a:pt x="22" y="22"/>
                    <a:pt x="0" y="67"/>
                    <a:pt x="44" y="133"/>
                  </a:cubicBezTo>
                  <a:cubicBezTo>
                    <a:pt x="89" y="199"/>
                    <a:pt x="177" y="221"/>
                    <a:pt x="265" y="221"/>
                  </a:cubicBezTo>
                  <a:cubicBezTo>
                    <a:pt x="331" y="221"/>
                    <a:pt x="354" y="155"/>
                    <a:pt x="309" y="111"/>
                  </a:cubicBezTo>
                  <a:cubicBezTo>
                    <a:pt x="243" y="44"/>
                    <a:pt x="177" y="0"/>
                    <a:pt x="89" y="0"/>
                  </a:cubicBezTo>
                  <a:close/>
                </a:path>
              </a:pathLst>
            </a:custGeom>
            <a:solidFill>
              <a:srgbClr val="303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5"/>
            <p:cNvSpPr/>
            <p:nvPr/>
          </p:nvSpPr>
          <p:spPr>
            <a:xfrm>
              <a:off x="2618512" y="1321153"/>
              <a:ext cx="162885" cy="195440"/>
            </a:xfrm>
            <a:custGeom>
              <a:rect b="b" l="l" r="r" t="t"/>
              <a:pathLst>
                <a:path extrusionOk="0" h="1723" w="1436">
                  <a:moveTo>
                    <a:pt x="508" y="1"/>
                  </a:moveTo>
                  <a:cubicBezTo>
                    <a:pt x="508" y="1"/>
                    <a:pt x="1" y="23"/>
                    <a:pt x="45" y="840"/>
                  </a:cubicBezTo>
                  <a:cubicBezTo>
                    <a:pt x="89" y="1634"/>
                    <a:pt x="508" y="1723"/>
                    <a:pt x="508" y="1723"/>
                  </a:cubicBezTo>
                  <a:lnTo>
                    <a:pt x="1060" y="1480"/>
                  </a:lnTo>
                  <a:lnTo>
                    <a:pt x="1435" y="663"/>
                  </a:lnTo>
                  <a:lnTo>
                    <a:pt x="906" y="89"/>
                  </a:lnTo>
                  <a:lnTo>
                    <a:pt x="50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5"/>
            <p:cNvSpPr/>
            <p:nvPr/>
          </p:nvSpPr>
          <p:spPr>
            <a:xfrm>
              <a:off x="2333919" y="1099853"/>
              <a:ext cx="187046" cy="269056"/>
            </a:xfrm>
            <a:custGeom>
              <a:rect b="b" l="l" r="r" t="t"/>
              <a:pathLst>
                <a:path extrusionOk="0" h="2372" w="1649">
                  <a:moveTo>
                    <a:pt x="444" y="0"/>
                  </a:moveTo>
                  <a:cubicBezTo>
                    <a:pt x="1" y="0"/>
                    <a:pt x="39" y="288"/>
                    <a:pt x="59" y="429"/>
                  </a:cubicBezTo>
                  <a:cubicBezTo>
                    <a:pt x="346" y="1025"/>
                    <a:pt x="434" y="1665"/>
                    <a:pt x="721" y="2371"/>
                  </a:cubicBezTo>
                  <a:cubicBezTo>
                    <a:pt x="964" y="2349"/>
                    <a:pt x="1207" y="2283"/>
                    <a:pt x="1450" y="2173"/>
                  </a:cubicBezTo>
                  <a:cubicBezTo>
                    <a:pt x="1560" y="1996"/>
                    <a:pt x="1627" y="1797"/>
                    <a:pt x="1649" y="1599"/>
                  </a:cubicBezTo>
                  <a:cubicBezTo>
                    <a:pt x="1362" y="1201"/>
                    <a:pt x="898" y="384"/>
                    <a:pt x="589" y="9"/>
                  </a:cubicBezTo>
                  <a:cubicBezTo>
                    <a:pt x="536" y="3"/>
                    <a:pt x="488" y="0"/>
                    <a:pt x="444" y="0"/>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5"/>
            <p:cNvSpPr/>
            <p:nvPr/>
          </p:nvSpPr>
          <p:spPr>
            <a:xfrm>
              <a:off x="2415701" y="1281113"/>
              <a:ext cx="375680" cy="205762"/>
            </a:xfrm>
            <a:custGeom>
              <a:rect b="b" l="l" r="r" t="t"/>
              <a:pathLst>
                <a:path extrusionOk="0" h="1814" w="3312">
                  <a:moveTo>
                    <a:pt x="928" y="1"/>
                  </a:moveTo>
                  <a:cubicBezTo>
                    <a:pt x="464" y="23"/>
                    <a:pt x="111" y="332"/>
                    <a:pt x="0" y="773"/>
                  </a:cubicBezTo>
                  <a:cubicBezTo>
                    <a:pt x="0" y="773"/>
                    <a:pt x="552" y="1590"/>
                    <a:pt x="928" y="1745"/>
                  </a:cubicBezTo>
                  <a:cubicBezTo>
                    <a:pt x="1053" y="1796"/>
                    <a:pt x="1283" y="1813"/>
                    <a:pt x="1535" y="1813"/>
                  </a:cubicBezTo>
                  <a:cubicBezTo>
                    <a:pt x="2039" y="1813"/>
                    <a:pt x="2627" y="1745"/>
                    <a:pt x="2627" y="1745"/>
                  </a:cubicBezTo>
                  <a:cubicBezTo>
                    <a:pt x="2870" y="1678"/>
                    <a:pt x="3091" y="1568"/>
                    <a:pt x="3312" y="1458"/>
                  </a:cubicBezTo>
                  <a:cubicBezTo>
                    <a:pt x="3312" y="1413"/>
                    <a:pt x="3091" y="597"/>
                    <a:pt x="3091" y="597"/>
                  </a:cubicBezTo>
                  <a:cubicBezTo>
                    <a:pt x="2848" y="508"/>
                    <a:pt x="2605" y="464"/>
                    <a:pt x="2363" y="442"/>
                  </a:cubicBezTo>
                  <a:cubicBezTo>
                    <a:pt x="1987" y="464"/>
                    <a:pt x="1634" y="508"/>
                    <a:pt x="1259" y="597"/>
                  </a:cubicBezTo>
                  <a:cubicBezTo>
                    <a:pt x="1170" y="376"/>
                    <a:pt x="1060" y="177"/>
                    <a:pt x="92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5"/>
            <p:cNvSpPr/>
            <p:nvPr/>
          </p:nvSpPr>
          <p:spPr>
            <a:xfrm>
              <a:off x="2676134" y="1278844"/>
              <a:ext cx="350612" cy="240245"/>
            </a:xfrm>
            <a:custGeom>
              <a:rect b="b" l="l" r="r" t="t"/>
              <a:pathLst>
                <a:path extrusionOk="0" h="2118" w="3091">
                  <a:moveTo>
                    <a:pt x="2293" y="0"/>
                  </a:moveTo>
                  <a:cubicBezTo>
                    <a:pt x="2109" y="0"/>
                    <a:pt x="1965" y="43"/>
                    <a:pt x="1965" y="43"/>
                  </a:cubicBezTo>
                  <a:lnTo>
                    <a:pt x="0" y="374"/>
                  </a:lnTo>
                  <a:cubicBezTo>
                    <a:pt x="0" y="374"/>
                    <a:pt x="861" y="1257"/>
                    <a:pt x="0" y="2118"/>
                  </a:cubicBezTo>
                  <a:cubicBezTo>
                    <a:pt x="177" y="2074"/>
                    <a:pt x="1921" y="1853"/>
                    <a:pt x="1921" y="1853"/>
                  </a:cubicBezTo>
                  <a:cubicBezTo>
                    <a:pt x="1921" y="1853"/>
                    <a:pt x="1923" y="1853"/>
                    <a:pt x="1927" y="1853"/>
                  </a:cubicBezTo>
                  <a:cubicBezTo>
                    <a:pt x="2020" y="1853"/>
                    <a:pt x="3091" y="1833"/>
                    <a:pt x="3091" y="904"/>
                  </a:cubicBezTo>
                  <a:cubicBezTo>
                    <a:pt x="3091" y="137"/>
                    <a:pt x="2626" y="0"/>
                    <a:pt x="22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5"/>
            <p:cNvSpPr/>
            <p:nvPr/>
          </p:nvSpPr>
          <p:spPr>
            <a:xfrm>
              <a:off x="2603766" y="834996"/>
              <a:ext cx="305354" cy="363657"/>
            </a:xfrm>
            <a:custGeom>
              <a:rect b="b" l="l" r="r" t="t"/>
              <a:pathLst>
                <a:path extrusionOk="0" h="3206" w="2692">
                  <a:moveTo>
                    <a:pt x="1239" y="1"/>
                  </a:moveTo>
                  <a:cubicBezTo>
                    <a:pt x="0" y="1"/>
                    <a:pt x="42" y="1505"/>
                    <a:pt x="42" y="1505"/>
                  </a:cubicBezTo>
                  <a:cubicBezTo>
                    <a:pt x="42" y="1991"/>
                    <a:pt x="64" y="2477"/>
                    <a:pt x="131" y="2962"/>
                  </a:cubicBezTo>
                  <a:cubicBezTo>
                    <a:pt x="219" y="3117"/>
                    <a:pt x="395" y="3205"/>
                    <a:pt x="572" y="3205"/>
                  </a:cubicBezTo>
                  <a:cubicBezTo>
                    <a:pt x="992" y="3073"/>
                    <a:pt x="1367" y="2852"/>
                    <a:pt x="1720" y="2587"/>
                  </a:cubicBezTo>
                  <a:cubicBezTo>
                    <a:pt x="1786" y="2499"/>
                    <a:pt x="1808" y="2388"/>
                    <a:pt x="1786" y="2278"/>
                  </a:cubicBezTo>
                  <a:lnTo>
                    <a:pt x="1786" y="2278"/>
                  </a:lnTo>
                  <a:cubicBezTo>
                    <a:pt x="1786" y="2278"/>
                    <a:pt x="1788" y="2278"/>
                    <a:pt x="1791" y="2278"/>
                  </a:cubicBezTo>
                  <a:cubicBezTo>
                    <a:pt x="1839" y="2278"/>
                    <a:pt x="2271" y="2258"/>
                    <a:pt x="2250" y="1549"/>
                  </a:cubicBezTo>
                  <a:cubicBezTo>
                    <a:pt x="2272" y="1439"/>
                    <a:pt x="2691" y="92"/>
                    <a:pt x="1345" y="4"/>
                  </a:cubicBezTo>
                  <a:cubicBezTo>
                    <a:pt x="1308" y="2"/>
                    <a:pt x="1273" y="1"/>
                    <a:pt x="1239" y="1"/>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5"/>
            <p:cNvSpPr/>
            <p:nvPr/>
          </p:nvSpPr>
          <p:spPr>
            <a:xfrm>
              <a:off x="2633598" y="860404"/>
              <a:ext cx="107758" cy="177972"/>
            </a:xfrm>
            <a:custGeom>
              <a:rect b="b" l="l" r="r" t="t"/>
              <a:pathLst>
                <a:path extrusionOk="0" h="1569" w="950">
                  <a:moveTo>
                    <a:pt x="596" y="928"/>
                  </a:moveTo>
                  <a:cubicBezTo>
                    <a:pt x="618" y="950"/>
                    <a:pt x="618" y="950"/>
                    <a:pt x="596" y="972"/>
                  </a:cubicBezTo>
                  <a:cubicBezTo>
                    <a:pt x="596" y="1060"/>
                    <a:pt x="552" y="1149"/>
                    <a:pt x="486" y="1193"/>
                  </a:cubicBezTo>
                  <a:lnTo>
                    <a:pt x="442" y="1215"/>
                  </a:lnTo>
                  <a:cubicBezTo>
                    <a:pt x="419" y="1193"/>
                    <a:pt x="419" y="1171"/>
                    <a:pt x="442" y="1149"/>
                  </a:cubicBezTo>
                  <a:cubicBezTo>
                    <a:pt x="442" y="1060"/>
                    <a:pt x="486" y="972"/>
                    <a:pt x="574" y="928"/>
                  </a:cubicBezTo>
                  <a:close/>
                  <a:moveTo>
                    <a:pt x="949" y="1"/>
                  </a:moveTo>
                  <a:cubicBezTo>
                    <a:pt x="949" y="1"/>
                    <a:pt x="353" y="531"/>
                    <a:pt x="375" y="619"/>
                  </a:cubicBezTo>
                  <a:cubicBezTo>
                    <a:pt x="155" y="729"/>
                    <a:pt x="0" y="972"/>
                    <a:pt x="0" y="1215"/>
                  </a:cubicBezTo>
                  <a:cubicBezTo>
                    <a:pt x="0" y="1347"/>
                    <a:pt x="44" y="1458"/>
                    <a:pt x="132" y="1524"/>
                  </a:cubicBezTo>
                  <a:lnTo>
                    <a:pt x="243" y="1568"/>
                  </a:lnTo>
                  <a:cubicBezTo>
                    <a:pt x="309" y="1568"/>
                    <a:pt x="397" y="1546"/>
                    <a:pt x="486" y="1502"/>
                  </a:cubicBezTo>
                  <a:cubicBezTo>
                    <a:pt x="751" y="1303"/>
                    <a:pt x="927" y="994"/>
                    <a:pt x="949" y="663"/>
                  </a:cubicBezTo>
                  <a:lnTo>
                    <a:pt x="949" y="1"/>
                  </a:lnTo>
                  <a:close/>
                </a:path>
              </a:pathLst>
            </a:custGeom>
            <a:solidFill>
              <a:srgbClr val="E31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5"/>
            <p:cNvSpPr/>
            <p:nvPr/>
          </p:nvSpPr>
          <p:spPr>
            <a:xfrm>
              <a:off x="2643580" y="865395"/>
              <a:ext cx="107758" cy="177745"/>
            </a:xfrm>
            <a:custGeom>
              <a:rect b="b" l="l" r="r" t="t"/>
              <a:pathLst>
                <a:path extrusionOk="0" h="1567" w="950">
                  <a:moveTo>
                    <a:pt x="508" y="884"/>
                  </a:moveTo>
                  <a:cubicBezTo>
                    <a:pt x="530" y="906"/>
                    <a:pt x="530" y="906"/>
                    <a:pt x="508" y="928"/>
                  </a:cubicBezTo>
                  <a:cubicBezTo>
                    <a:pt x="508" y="1016"/>
                    <a:pt x="464" y="1105"/>
                    <a:pt x="398" y="1149"/>
                  </a:cubicBezTo>
                  <a:lnTo>
                    <a:pt x="354" y="1171"/>
                  </a:lnTo>
                  <a:cubicBezTo>
                    <a:pt x="331" y="1149"/>
                    <a:pt x="331" y="1127"/>
                    <a:pt x="354" y="1105"/>
                  </a:cubicBezTo>
                  <a:cubicBezTo>
                    <a:pt x="354" y="1016"/>
                    <a:pt x="398" y="928"/>
                    <a:pt x="486" y="884"/>
                  </a:cubicBezTo>
                  <a:close/>
                  <a:moveTo>
                    <a:pt x="950" y="1"/>
                  </a:moveTo>
                  <a:cubicBezTo>
                    <a:pt x="950" y="1"/>
                    <a:pt x="354" y="531"/>
                    <a:pt x="376" y="619"/>
                  </a:cubicBezTo>
                  <a:cubicBezTo>
                    <a:pt x="155" y="729"/>
                    <a:pt x="0" y="972"/>
                    <a:pt x="0" y="1215"/>
                  </a:cubicBezTo>
                  <a:cubicBezTo>
                    <a:pt x="0" y="1436"/>
                    <a:pt x="113" y="1567"/>
                    <a:pt x="274" y="1567"/>
                  </a:cubicBezTo>
                  <a:cubicBezTo>
                    <a:pt x="339" y="1567"/>
                    <a:pt x="411" y="1546"/>
                    <a:pt x="486" y="1502"/>
                  </a:cubicBezTo>
                  <a:cubicBezTo>
                    <a:pt x="751" y="1303"/>
                    <a:pt x="927" y="994"/>
                    <a:pt x="950" y="663"/>
                  </a:cubicBezTo>
                  <a:lnTo>
                    <a:pt x="950" y="1"/>
                  </a:lnTo>
                  <a:close/>
                </a:path>
              </a:pathLst>
            </a:custGeom>
            <a:solidFill>
              <a:srgbClr val="9C25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5"/>
            <p:cNvSpPr/>
            <p:nvPr/>
          </p:nvSpPr>
          <p:spPr>
            <a:xfrm>
              <a:off x="2683620" y="963057"/>
              <a:ext cx="27677" cy="37999"/>
            </a:xfrm>
            <a:custGeom>
              <a:rect b="b" l="l" r="r" t="t"/>
              <a:pathLst>
                <a:path extrusionOk="0" h="335" w="244">
                  <a:moveTo>
                    <a:pt x="155" y="1"/>
                  </a:moveTo>
                  <a:cubicBezTo>
                    <a:pt x="177" y="23"/>
                    <a:pt x="177" y="45"/>
                    <a:pt x="155" y="67"/>
                  </a:cubicBezTo>
                  <a:cubicBezTo>
                    <a:pt x="155" y="155"/>
                    <a:pt x="111" y="222"/>
                    <a:pt x="45" y="288"/>
                  </a:cubicBezTo>
                  <a:lnTo>
                    <a:pt x="1" y="288"/>
                  </a:lnTo>
                  <a:cubicBezTo>
                    <a:pt x="14" y="315"/>
                    <a:pt x="36" y="334"/>
                    <a:pt x="62" y="334"/>
                  </a:cubicBezTo>
                  <a:cubicBezTo>
                    <a:pt x="77" y="334"/>
                    <a:pt x="94" y="327"/>
                    <a:pt x="111" y="310"/>
                  </a:cubicBezTo>
                  <a:cubicBezTo>
                    <a:pt x="199" y="266"/>
                    <a:pt x="243" y="178"/>
                    <a:pt x="243" y="89"/>
                  </a:cubicBezTo>
                  <a:cubicBezTo>
                    <a:pt x="243" y="23"/>
                    <a:pt x="221" y="1"/>
                    <a:pt x="15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5"/>
            <p:cNvSpPr/>
            <p:nvPr/>
          </p:nvSpPr>
          <p:spPr>
            <a:xfrm>
              <a:off x="2776292" y="943094"/>
              <a:ext cx="107758" cy="177858"/>
            </a:xfrm>
            <a:custGeom>
              <a:rect b="b" l="l" r="r" t="t"/>
              <a:pathLst>
                <a:path extrusionOk="0" h="1568" w="950">
                  <a:moveTo>
                    <a:pt x="618" y="905"/>
                  </a:moveTo>
                  <a:cubicBezTo>
                    <a:pt x="618" y="928"/>
                    <a:pt x="618" y="950"/>
                    <a:pt x="618" y="950"/>
                  </a:cubicBezTo>
                  <a:cubicBezTo>
                    <a:pt x="596" y="1060"/>
                    <a:pt x="552" y="1126"/>
                    <a:pt x="486" y="1192"/>
                  </a:cubicBezTo>
                  <a:lnTo>
                    <a:pt x="442" y="1192"/>
                  </a:lnTo>
                  <a:cubicBezTo>
                    <a:pt x="442" y="1170"/>
                    <a:pt x="442" y="1170"/>
                    <a:pt x="464" y="1148"/>
                  </a:cubicBezTo>
                  <a:lnTo>
                    <a:pt x="442" y="1148"/>
                  </a:lnTo>
                  <a:cubicBezTo>
                    <a:pt x="442" y="1060"/>
                    <a:pt x="486" y="972"/>
                    <a:pt x="574" y="928"/>
                  </a:cubicBezTo>
                  <a:cubicBezTo>
                    <a:pt x="574" y="928"/>
                    <a:pt x="596" y="905"/>
                    <a:pt x="618" y="905"/>
                  </a:cubicBezTo>
                  <a:close/>
                  <a:moveTo>
                    <a:pt x="950" y="0"/>
                  </a:moveTo>
                  <a:cubicBezTo>
                    <a:pt x="950" y="0"/>
                    <a:pt x="376" y="530"/>
                    <a:pt x="376" y="618"/>
                  </a:cubicBezTo>
                  <a:cubicBezTo>
                    <a:pt x="155" y="729"/>
                    <a:pt x="0" y="972"/>
                    <a:pt x="0" y="1215"/>
                  </a:cubicBezTo>
                  <a:cubicBezTo>
                    <a:pt x="0" y="1347"/>
                    <a:pt x="44" y="1457"/>
                    <a:pt x="155" y="1524"/>
                  </a:cubicBezTo>
                  <a:lnTo>
                    <a:pt x="243" y="1568"/>
                  </a:lnTo>
                  <a:cubicBezTo>
                    <a:pt x="331" y="1568"/>
                    <a:pt x="398" y="1546"/>
                    <a:pt x="486" y="1501"/>
                  </a:cubicBezTo>
                  <a:cubicBezTo>
                    <a:pt x="751" y="1303"/>
                    <a:pt x="928" y="994"/>
                    <a:pt x="950" y="663"/>
                  </a:cubicBezTo>
                  <a:lnTo>
                    <a:pt x="9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5"/>
            <p:cNvSpPr/>
            <p:nvPr/>
          </p:nvSpPr>
          <p:spPr>
            <a:xfrm>
              <a:off x="2786274" y="948085"/>
              <a:ext cx="107758" cy="177745"/>
            </a:xfrm>
            <a:custGeom>
              <a:rect b="b" l="l" r="r" t="t"/>
              <a:pathLst>
                <a:path extrusionOk="0" h="1567" w="950">
                  <a:moveTo>
                    <a:pt x="530" y="861"/>
                  </a:moveTo>
                  <a:cubicBezTo>
                    <a:pt x="530" y="884"/>
                    <a:pt x="530" y="906"/>
                    <a:pt x="530" y="906"/>
                  </a:cubicBezTo>
                  <a:cubicBezTo>
                    <a:pt x="508" y="1016"/>
                    <a:pt x="464" y="1082"/>
                    <a:pt x="398" y="1148"/>
                  </a:cubicBezTo>
                  <a:lnTo>
                    <a:pt x="354" y="1148"/>
                  </a:lnTo>
                  <a:cubicBezTo>
                    <a:pt x="354" y="1126"/>
                    <a:pt x="354" y="1126"/>
                    <a:pt x="376" y="1104"/>
                  </a:cubicBezTo>
                  <a:lnTo>
                    <a:pt x="354" y="1104"/>
                  </a:lnTo>
                  <a:cubicBezTo>
                    <a:pt x="354" y="1016"/>
                    <a:pt x="398" y="928"/>
                    <a:pt x="486" y="884"/>
                  </a:cubicBezTo>
                  <a:cubicBezTo>
                    <a:pt x="486" y="884"/>
                    <a:pt x="508" y="861"/>
                    <a:pt x="530" y="861"/>
                  </a:cubicBezTo>
                  <a:close/>
                  <a:moveTo>
                    <a:pt x="950" y="0"/>
                  </a:moveTo>
                  <a:cubicBezTo>
                    <a:pt x="950" y="0"/>
                    <a:pt x="376" y="530"/>
                    <a:pt x="376" y="619"/>
                  </a:cubicBezTo>
                  <a:cubicBezTo>
                    <a:pt x="155" y="729"/>
                    <a:pt x="1" y="972"/>
                    <a:pt x="1" y="1215"/>
                  </a:cubicBezTo>
                  <a:cubicBezTo>
                    <a:pt x="1" y="1436"/>
                    <a:pt x="114" y="1566"/>
                    <a:pt x="275" y="1566"/>
                  </a:cubicBezTo>
                  <a:cubicBezTo>
                    <a:pt x="339" y="1566"/>
                    <a:pt x="411" y="1546"/>
                    <a:pt x="486" y="1502"/>
                  </a:cubicBezTo>
                  <a:cubicBezTo>
                    <a:pt x="751" y="1303"/>
                    <a:pt x="928" y="994"/>
                    <a:pt x="950" y="663"/>
                  </a:cubicBezTo>
                  <a:lnTo>
                    <a:pt x="95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5"/>
            <p:cNvSpPr/>
            <p:nvPr/>
          </p:nvSpPr>
          <p:spPr>
            <a:xfrm>
              <a:off x="2828810" y="1045747"/>
              <a:ext cx="27677" cy="37886"/>
            </a:xfrm>
            <a:custGeom>
              <a:rect b="b" l="l" r="r" t="t"/>
              <a:pathLst>
                <a:path extrusionOk="0" h="334" w="244">
                  <a:moveTo>
                    <a:pt x="155" y="0"/>
                  </a:moveTo>
                  <a:cubicBezTo>
                    <a:pt x="155" y="23"/>
                    <a:pt x="155" y="45"/>
                    <a:pt x="155" y="67"/>
                  </a:cubicBezTo>
                  <a:cubicBezTo>
                    <a:pt x="133" y="155"/>
                    <a:pt x="89" y="221"/>
                    <a:pt x="23" y="287"/>
                  </a:cubicBezTo>
                  <a:lnTo>
                    <a:pt x="1" y="287"/>
                  </a:lnTo>
                  <a:cubicBezTo>
                    <a:pt x="1" y="315"/>
                    <a:pt x="18" y="334"/>
                    <a:pt x="46" y="334"/>
                  </a:cubicBezTo>
                  <a:cubicBezTo>
                    <a:pt x="64" y="334"/>
                    <a:pt x="86" y="326"/>
                    <a:pt x="111" y="310"/>
                  </a:cubicBezTo>
                  <a:cubicBezTo>
                    <a:pt x="178" y="265"/>
                    <a:pt x="222" y="177"/>
                    <a:pt x="244" y="89"/>
                  </a:cubicBezTo>
                  <a:cubicBezTo>
                    <a:pt x="244" y="23"/>
                    <a:pt x="200" y="0"/>
                    <a:pt x="15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5"/>
            <p:cNvSpPr/>
            <p:nvPr/>
          </p:nvSpPr>
          <p:spPr>
            <a:xfrm>
              <a:off x="2563386" y="938103"/>
              <a:ext cx="283121" cy="123298"/>
            </a:xfrm>
            <a:custGeom>
              <a:rect b="b" l="l" r="r" t="t"/>
              <a:pathLst>
                <a:path extrusionOk="0" h="1087" w="2496">
                  <a:moveTo>
                    <a:pt x="398" y="0"/>
                  </a:moveTo>
                  <a:lnTo>
                    <a:pt x="67" y="353"/>
                  </a:lnTo>
                  <a:lnTo>
                    <a:pt x="1" y="353"/>
                  </a:lnTo>
                  <a:lnTo>
                    <a:pt x="1" y="442"/>
                  </a:lnTo>
                  <a:cubicBezTo>
                    <a:pt x="1" y="530"/>
                    <a:pt x="89" y="662"/>
                    <a:pt x="442" y="883"/>
                  </a:cubicBezTo>
                  <a:cubicBezTo>
                    <a:pt x="655" y="1018"/>
                    <a:pt x="901" y="1086"/>
                    <a:pt x="1152" y="1086"/>
                  </a:cubicBezTo>
                  <a:cubicBezTo>
                    <a:pt x="1187" y="1086"/>
                    <a:pt x="1223" y="1085"/>
                    <a:pt x="1259" y="1082"/>
                  </a:cubicBezTo>
                  <a:cubicBezTo>
                    <a:pt x="1679" y="994"/>
                    <a:pt x="2098" y="839"/>
                    <a:pt x="2495" y="640"/>
                  </a:cubicBezTo>
                  <a:lnTo>
                    <a:pt x="39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5"/>
            <p:cNvSpPr/>
            <p:nvPr/>
          </p:nvSpPr>
          <p:spPr>
            <a:xfrm>
              <a:off x="2558395" y="930503"/>
              <a:ext cx="288112" cy="120803"/>
            </a:xfrm>
            <a:custGeom>
              <a:rect b="b" l="l" r="r" t="t"/>
              <a:pathLst>
                <a:path extrusionOk="0" h="1065" w="2540">
                  <a:moveTo>
                    <a:pt x="442" y="1"/>
                  </a:moveTo>
                  <a:cubicBezTo>
                    <a:pt x="442" y="1"/>
                    <a:pt x="155" y="266"/>
                    <a:pt x="67" y="332"/>
                  </a:cubicBezTo>
                  <a:cubicBezTo>
                    <a:pt x="1" y="420"/>
                    <a:pt x="45" y="597"/>
                    <a:pt x="486" y="862"/>
                  </a:cubicBezTo>
                  <a:cubicBezTo>
                    <a:pt x="699" y="997"/>
                    <a:pt x="945" y="1065"/>
                    <a:pt x="1181" y="1065"/>
                  </a:cubicBezTo>
                  <a:cubicBezTo>
                    <a:pt x="1215" y="1065"/>
                    <a:pt x="1248" y="1063"/>
                    <a:pt x="1281" y="1061"/>
                  </a:cubicBezTo>
                  <a:cubicBezTo>
                    <a:pt x="1723" y="994"/>
                    <a:pt x="2142" y="862"/>
                    <a:pt x="2539" y="707"/>
                  </a:cubicBezTo>
                  <a:lnTo>
                    <a:pt x="44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5"/>
            <p:cNvSpPr/>
            <p:nvPr/>
          </p:nvSpPr>
          <p:spPr>
            <a:xfrm>
              <a:off x="2593444" y="866075"/>
              <a:ext cx="315676" cy="164133"/>
            </a:xfrm>
            <a:custGeom>
              <a:rect b="b" l="l" r="r" t="t"/>
              <a:pathLst>
                <a:path extrusionOk="0" h="1447" w="2783">
                  <a:moveTo>
                    <a:pt x="1394" y="1"/>
                  </a:moveTo>
                  <a:cubicBezTo>
                    <a:pt x="1088" y="1"/>
                    <a:pt x="784" y="72"/>
                    <a:pt x="509" y="216"/>
                  </a:cubicBezTo>
                  <a:cubicBezTo>
                    <a:pt x="1" y="481"/>
                    <a:pt x="1" y="944"/>
                    <a:pt x="509" y="1231"/>
                  </a:cubicBezTo>
                  <a:cubicBezTo>
                    <a:pt x="784" y="1375"/>
                    <a:pt x="1088" y="1446"/>
                    <a:pt x="1394" y="1446"/>
                  </a:cubicBezTo>
                  <a:cubicBezTo>
                    <a:pt x="1701" y="1446"/>
                    <a:pt x="2010" y="1375"/>
                    <a:pt x="2297" y="1231"/>
                  </a:cubicBezTo>
                  <a:cubicBezTo>
                    <a:pt x="2782" y="966"/>
                    <a:pt x="2782" y="481"/>
                    <a:pt x="2297" y="216"/>
                  </a:cubicBezTo>
                  <a:cubicBezTo>
                    <a:pt x="2010" y="72"/>
                    <a:pt x="1701" y="1"/>
                    <a:pt x="139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5"/>
            <p:cNvSpPr/>
            <p:nvPr/>
          </p:nvSpPr>
          <p:spPr>
            <a:xfrm>
              <a:off x="2598776" y="797564"/>
              <a:ext cx="305013" cy="150635"/>
            </a:xfrm>
            <a:custGeom>
              <a:rect b="b" l="l" r="r" t="t"/>
              <a:pathLst>
                <a:path extrusionOk="0" h="1328" w="2689">
                  <a:moveTo>
                    <a:pt x="1420" y="1"/>
                  </a:moveTo>
                  <a:cubicBezTo>
                    <a:pt x="1395" y="1"/>
                    <a:pt x="1370" y="1"/>
                    <a:pt x="1345" y="3"/>
                  </a:cubicBezTo>
                  <a:cubicBezTo>
                    <a:pt x="1321" y="1"/>
                    <a:pt x="1297" y="1"/>
                    <a:pt x="1273" y="1"/>
                  </a:cubicBezTo>
                  <a:cubicBezTo>
                    <a:pt x="576" y="1"/>
                    <a:pt x="1" y="623"/>
                    <a:pt x="86" y="1327"/>
                  </a:cubicBezTo>
                  <a:lnTo>
                    <a:pt x="2603" y="1327"/>
                  </a:lnTo>
                  <a:cubicBezTo>
                    <a:pt x="2688" y="602"/>
                    <a:pt x="2135" y="1"/>
                    <a:pt x="142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5"/>
            <p:cNvSpPr/>
            <p:nvPr/>
          </p:nvSpPr>
          <p:spPr>
            <a:xfrm>
              <a:off x="2608530" y="930503"/>
              <a:ext cx="210413" cy="82804"/>
            </a:xfrm>
            <a:custGeom>
              <a:rect b="b" l="l" r="r" t="t"/>
              <a:pathLst>
                <a:path extrusionOk="0" h="730" w="1855">
                  <a:moveTo>
                    <a:pt x="0" y="1"/>
                  </a:moveTo>
                  <a:cubicBezTo>
                    <a:pt x="317" y="694"/>
                    <a:pt x="1559" y="730"/>
                    <a:pt x="1810" y="730"/>
                  </a:cubicBezTo>
                  <a:cubicBezTo>
                    <a:pt x="1839" y="730"/>
                    <a:pt x="1855" y="729"/>
                    <a:pt x="1855" y="729"/>
                  </a:cubicBezTo>
                  <a:cubicBezTo>
                    <a:pt x="1855" y="729"/>
                    <a:pt x="596" y="619"/>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5"/>
            <p:cNvSpPr/>
            <p:nvPr/>
          </p:nvSpPr>
          <p:spPr>
            <a:xfrm>
              <a:off x="2733756" y="808226"/>
              <a:ext cx="150295" cy="99932"/>
            </a:xfrm>
            <a:custGeom>
              <a:rect b="b" l="l" r="r" t="t"/>
              <a:pathLst>
                <a:path extrusionOk="0" h="881" w="1325">
                  <a:moveTo>
                    <a:pt x="208" y="0"/>
                  </a:moveTo>
                  <a:cubicBezTo>
                    <a:pt x="140" y="0"/>
                    <a:pt x="70" y="6"/>
                    <a:pt x="0" y="19"/>
                  </a:cubicBezTo>
                  <a:cubicBezTo>
                    <a:pt x="552" y="41"/>
                    <a:pt x="1060" y="373"/>
                    <a:pt x="1325" y="880"/>
                  </a:cubicBezTo>
                  <a:cubicBezTo>
                    <a:pt x="1188" y="354"/>
                    <a:pt x="725" y="0"/>
                    <a:pt x="2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5"/>
            <p:cNvSpPr/>
            <p:nvPr/>
          </p:nvSpPr>
          <p:spPr>
            <a:xfrm>
              <a:off x="2706193" y="1313667"/>
              <a:ext cx="57622" cy="197935"/>
            </a:xfrm>
            <a:custGeom>
              <a:rect b="b" l="l" r="r" t="t"/>
              <a:pathLst>
                <a:path extrusionOk="0" h="1745" w="508">
                  <a:moveTo>
                    <a:pt x="89" y="1"/>
                  </a:moveTo>
                  <a:cubicBezTo>
                    <a:pt x="66" y="1"/>
                    <a:pt x="44" y="1"/>
                    <a:pt x="0" y="23"/>
                  </a:cubicBezTo>
                  <a:cubicBezTo>
                    <a:pt x="353" y="530"/>
                    <a:pt x="398" y="1171"/>
                    <a:pt x="155" y="1745"/>
                  </a:cubicBezTo>
                  <a:cubicBezTo>
                    <a:pt x="199" y="1745"/>
                    <a:pt x="221" y="1722"/>
                    <a:pt x="265" y="1722"/>
                  </a:cubicBezTo>
                  <a:cubicBezTo>
                    <a:pt x="508" y="1149"/>
                    <a:pt x="442" y="508"/>
                    <a:pt x="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5"/>
            <p:cNvSpPr/>
            <p:nvPr/>
          </p:nvSpPr>
          <p:spPr>
            <a:xfrm>
              <a:off x="2225367" y="979731"/>
              <a:ext cx="175363" cy="168784"/>
            </a:xfrm>
            <a:custGeom>
              <a:rect b="b" l="l" r="r" t="t"/>
              <a:pathLst>
                <a:path extrusionOk="0" h="1488" w="1546">
                  <a:moveTo>
                    <a:pt x="501" y="0"/>
                  </a:moveTo>
                  <a:cubicBezTo>
                    <a:pt x="345" y="0"/>
                    <a:pt x="224" y="69"/>
                    <a:pt x="155" y="207"/>
                  </a:cubicBezTo>
                  <a:cubicBezTo>
                    <a:pt x="45" y="428"/>
                    <a:pt x="1" y="671"/>
                    <a:pt x="23" y="914"/>
                  </a:cubicBezTo>
                  <a:cubicBezTo>
                    <a:pt x="67" y="1002"/>
                    <a:pt x="111" y="1068"/>
                    <a:pt x="155" y="1134"/>
                  </a:cubicBezTo>
                  <a:lnTo>
                    <a:pt x="221" y="958"/>
                  </a:lnTo>
                  <a:cubicBezTo>
                    <a:pt x="247" y="932"/>
                    <a:pt x="281" y="921"/>
                    <a:pt x="313" y="921"/>
                  </a:cubicBezTo>
                  <a:cubicBezTo>
                    <a:pt x="336" y="921"/>
                    <a:pt x="358" y="927"/>
                    <a:pt x="376" y="936"/>
                  </a:cubicBezTo>
                  <a:cubicBezTo>
                    <a:pt x="464" y="958"/>
                    <a:pt x="530" y="1046"/>
                    <a:pt x="508" y="1134"/>
                  </a:cubicBezTo>
                  <a:lnTo>
                    <a:pt x="1016" y="1488"/>
                  </a:lnTo>
                  <a:cubicBezTo>
                    <a:pt x="1016" y="1399"/>
                    <a:pt x="1060" y="1311"/>
                    <a:pt x="1127" y="1245"/>
                  </a:cubicBezTo>
                  <a:cubicBezTo>
                    <a:pt x="1237" y="1134"/>
                    <a:pt x="1391" y="1068"/>
                    <a:pt x="1546" y="1068"/>
                  </a:cubicBezTo>
                  <a:cubicBezTo>
                    <a:pt x="1546" y="1068"/>
                    <a:pt x="1127" y="207"/>
                    <a:pt x="817" y="75"/>
                  </a:cubicBezTo>
                  <a:cubicBezTo>
                    <a:pt x="702" y="25"/>
                    <a:pt x="595" y="0"/>
                    <a:pt x="5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5"/>
            <p:cNvSpPr/>
            <p:nvPr/>
          </p:nvSpPr>
          <p:spPr>
            <a:xfrm>
              <a:off x="2265408" y="1127983"/>
              <a:ext cx="45259" cy="59210"/>
            </a:xfrm>
            <a:custGeom>
              <a:rect b="b" l="l" r="r" t="t"/>
              <a:pathLst>
                <a:path extrusionOk="0" h="522" w="399">
                  <a:moveTo>
                    <a:pt x="266" y="1"/>
                  </a:moveTo>
                  <a:cubicBezTo>
                    <a:pt x="200" y="1"/>
                    <a:pt x="107" y="84"/>
                    <a:pt x="67" y="203"/>
                  </a:cubicBezTo>
                  <a:cubicBezTo>
                    <a:pt x="1" y="335"/>
                    <a:pt x="23" y="490"/>
                    <a:pt x="89" y="512"/>
                  </a:cubicBezTo>
                  <a:cubicBezTo>
                    <a:pt x="99" y="518"/>
                    <a:pt x="110" y="522"/>
                    <a:pt x="122" y="522"/>
                  </a:cubicBezTo>
                  <a:cubicBezTo>
                    <a:pt x="188" y="522"/>
                    <a:pt x="276" y="425"/>
                    <a:pt x="332" y="313"/>
                  </a:cubicBezTo>
                  <a:cubicBezTo>
                    <a:pt x="398" y="181"/>
                    <a:pt x="376" y="48"/>
                    <a:pt x="288" y="4"/>
                  </a:cubicBezTo>
                  <a:cubicBezTo>
                    <a:pt x="281" y="2"/>
                    <a:pt x="274" y="1"/>
                    <a:pt x="2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5"/>
            <p:cNvSpPr/>
            <p:nvPr/>
          </p:nvSpPr>
          <p:spPr>
            <a:xfrm>
              <a:off x="2175345" y="1071496"/>
              <a:ext cx="142808" cy="134641"/>
            </a:xfrm>
            <a:custGeom>
              <a:rect b="b" l="l" r="r" t="t"/>
              <a:pathLst>
                <a:path extrusionOk="0" h="1187" w="1259">
                  <a:moveTo>
                    <a:pt x="621" y="1"/>
                  </a:moveTo>
                  <a:cubicBezTo>
                    <a:pt x="456" y="1"/>
                    <a:pt x="293" y="79"/>
                    <a:pt x="199" y="237"/>
                  </a:cubicBezTo>
                  <a:cubicBezTo>
                    <a:pt x="66" y="480"/>
                    <a:pt x="22" y="767"/>
                    <a:pt x="0" y="1054"/>
                  </a:cubicBezTo>
                  <a:cubicBezTo>
                    <a:pt x="88" y="1054"/>
                    <a:pt x="177" y="1076"/>
                    <a:pt x="243" y="1120"/>
                  </a:cubicBezTo>
                  <a:cubicBezTo>
                    <a:pt x="375" y="1164"/>
                    <a:pt x="530" y="1186"/>
                    <a:pt x="684" y="1186"/>
                  </a:cubicBezTo>
                  <a:cubicBezTo>
                    <a:pt x="861" y="1186"/>
                    <a:pt x="949" y="811"/>
                    <a:pt x="1104" y="590"/>
                  </a:cubicBezTo>
                  <a:cubicBezTo>
                    <a:pt x="1258" y="369"/>
                    <a:pt x="1060" y="149"/>
                    <a:pt x="817" y="38"/>
                  </a:cubicBezTo>
                  <a:cubicBezTo>
                    <a:pt x="754" y="13"/>
                    <a:pt x="687" y="1"/>
                    <a:pt x="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36"/>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Lets Run Through an Example</a:t>
            </a:r>
            <a:endParaRPr/>
          </a:p>
        </p:txBody>
      </p:sp>
      <p:sp>
        <p:nvSpPr>
          <p:cNvPr id="1496" name="Google Shape;1496;p36"/>
          <p:cNvSpPr txBox="1"/>
          <p:nvPr/>
        </p:nvSpPr>
        <p:spPr>
          <a:xfrm>
            <a:off x="1992650" y="1282775"/>
            <a:ext cx="3549300" cy="1223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Who are the only teammates to have 15+ 2B, 15+ 3B, 15+ HR, &amp; 15+ SBs in the same season?</a:t>
            </a:r>
            <a:endParaRPr sz="1000">
              <a:solidFill>
                <a:schemeClr val="accent4"/>
              </a:solidFill>
              <a:latin typeface="Raleway"/>
              <a:ea typeface="Raleway"/>
              <a:cs typeface="Raleway"/>
              <a:sym typeface="Raleway"/>
            </a:endParaRPr>
          </a:p>
          <a:p>
            <a:pPr indent="0" lvl="0" marL="0" rtl="0" algn="l">
              <a:lnSpc>
                <a:spcPct val="115000"/>
              </a:lnSpc>
              <a:spcBef>
                <a:spcPts val="0"/>
              </a:spcBef>
              <a:spcAft>
                <a:spcPts val="0"/>
              </a:spcAft>
              <a:buNone/>
            </a:pPr>
            <a:r>
              <a:t/>
            </a:r>
            <a:endParaRPr sz="1000">
              <a:solidFill>
                <a:schemeClr val="accent4"/>
              </a:solidFill>
              <a:latin typeface="Raleway"/>
              <a:ea typeface="Raleway"/>
              <a:cs typeface="Raleway"/>
              <a:sym typeface="Raleway"/>
            </a:endParaRPr>
          </a:p>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https://www.sports-reference.com/stathead/tiny/wfqvI</a:t>
            </a:r>
            <a:endParaRPr sz="1000">
              <a:solidFill>
                <a:schemeClr val="accent4"/>
              </a:solidFill>
              <a:latin typeface="Raleway"/>
              <a:ea typeface="Raleway"/>
              <a:cs typeface="Raleway"/>
              <a:sym typeface="Raleway"/>
            </a:endParaRPr>
          </a:p>
          <a:p>
            <a:pPr indent="0" lvl="0" marL="0" rtl="0" algn="l">
              <a:lnSpc>
                <a:spcPct val="115000"/>
              </a:lnSpc>
              <a:spcBef>
                <a:spcPts val="0"/>
              </a:spcBef>
              <a:spcAft>
                <a:spcPts val="0"/>
              </a:spcAft>
              <a:buNone/>
            </a:pPr>
            <a:r>
              <a:rPr lang="en" sz="1000">
                <a:solidFill>
                  <a:schemeClr val="accent4"/>
                </a:solidFill>
                <a:latin typeface="Raleway"/>
                <a:ea typeface="Raleway"/>
                <a:cs typeface="Raleway"/>
                <a:sym typeface="Raleway"/>
              </a:rPr>
              <a:t>Cy - 08/25/2025</a:t>
            </a:r>
            <a:endParaRPr sz="1000">
              <a:solidFill>
                <a:schemeClr val="accent4"/>
              </a:solidFill>
              <a:latin typeface="Raleway"/>
              <a:ea typeface="Raleway"/>
              <a:cs typeface="Raleway"/>
              <a:sym typeface="Raleway"/>
            </a:endParaRPr>
          </a:p>
          <a:p>
            <a:pPr indent="0" lvl="0" marL="0" rtl="0" algn="l">
              <a:lnSpc>
                <a:spcPct val="115000"/>
              </a:lnSpc>
              <a:spcBef>
                <a:spcPts val="0"/>
              </a:spcBef>
              <a:spcAft>
                <a:spcPts val="0"/>
              </a:spcAft>
              <a:buNone/>
            </a:pPr>
            <a:r>
              <a:t/>
            </a:r>
            <a:endParaRPr sz="1000">
              <a:solidFill>
                <a:schemeClr val="accent4"/>
              </a:solidFill>
              <a:latin typeface="Raleway"/>
              <a:ea typeface="Raleway"/>
              <a:cs typeface="Raleway"/>
              <a:sym typeface="Raleway"/>
            </a:endParaRPr>
          </a:p>
        </p:txBody>
      </p:sp>
      <p:pic>
        <p:nvPicPr>
          <p:cNvPr id="1497" name="Google Shape;1497;p36"/>
          <p:cNvPicPr preferRelativeResize="0"/>
          <p:nvPr/>
        </p:nvPicPr>
        <p:blipFill>
          <a:blip r:embed="rId3">
            <a:alphaModFix/>
          </a:blip>
          <a:stretch>
            <a:fillRect/>
          </a:stretch>
        </p:blipFill>
        <p:spPr>
          <a:xfrm>
            <a:off x="5905825" y="1184025"/>
            <a:ext cx="2344861" cy="1342075"/>
          </a:xfrm>
          <a:prstGeom prst="rect">
            <a:avLst/>
          </a:prstGeom>
          <a:noFill/>
          <a:ln cap="flat" cmpd="sng" w="19050">
            <a:solidFill>
              <a:schemeClr val="lt2"/>
            </a:solidFill>
            <a:prstDash val="solid"/>
            <a:round/>
            <a:headEnd len="sm" w="sm" type="none"/>
            <a:tailEnd len="sm" w="sm" type="none"/>
          </a:ln>
        </p:spPr>
      </p:pic>
      <p:pic>
        <p:nvPicPr>
          <p:cNvPr id="1498" name="Google Shape;1498;p36"/>
          <p:cNvPicPr preferRelativeResize="0"/>
          <p:nvPr/>
        </p:nvPicPr>
        <p:blipFill>
          <a:blip r:embed="rId4">
            <a:alphaModFix/>
          </a:blip>
          <a:stretch>
            <a:fillRect/>
          </a:stretch>
        </p:blipFill>
        <p:spPr>
          <a:xfrm>
            <a:off x="1992650" y="2692300"/>
            <a:ext cx="5737125" cy="2040200"/>
          </a:xfrm>
          <a:prstGeom prst="rect">
            <a:avLst/>
          </a:prstGeom>
          <a:noFill/>
          <a:ln cap="flat" cmpd="sng" w="19050">
            <a:solidFill>
              <a:schemeClr val="lt2"/>
            </a:solidFill>
            <a:prstDash val="solid"/>
            <a:round/>
            <a:headEnd len="sm" w="sm" type="none"/>
            <a:tailEnd len="sm" w="sm" type="none"/>
          </a:ln>
        </p:spPr>
      </p:pic>
      <p:grpSp>
        <p:nvGrpSpPr>
          <p:cNvPr id="1499" name="Google Shape;1499;p36"/>
          <p:cNvGrpSpPr/>
          <p:nvPr/>
        </p:nvGrpSpPr>
        <p:grpSpPr>
          <a:xfrm>
            <a:off x="672537" y="661368"/>
            <a:ext cx="1010700" cy="1048938"/>
            <a:chOff x="6721743" y="2099567"/>
            <a:chExt cx="902733" cy="936886"/>
          </a:xfrm>
        </p:grpSpPr>
        <p:sp>
          <p:nvSpPr>
            <p:cNvPr id="1500" name="Google Shape;1500;p36"/>
            <p:cNvSpPr/>
            <p:nvPr/>
          </p:nvSpPr>
          <p:spPr>
            <a:xfrm>
              <a:off x="6721743" y="2682628"/>
              <a:ext cx="671424" cy="353824"/>
            </a:xfrm>
            <a:custGeom>
              <a:rect b="b" l="l" r="r" t="t"/>
              <a:pathLst>
                <a:path extrusionOk="0" h="5294" w="10046">
                  <a:moveTo>
                    <a:pt x="5023" y="1"/>
                  </a:moveTo>
                  <a:cubicBezTo>
                    <a:pt x="3853" y="1"/>
                    <a:pt x="2683" y="260"/>
                    <a:pt x="1789" y="779"/>
                  </a:cubicBezTo>
                  <a:cubicBezTo>
                    <a:pt x="1" y="1817"/>
                    <a:pt x="1" y="3494"/>
                    <a:pt x="1789" y="4532"/>
                  </a:cubicBezTo>
                  <a:cubicBezTo>
                    <a:pt x="2683" y="5040"/>
                    <a:pt x="3853" y="5294"/>
                    <a:pt x="5023" y="5294"/>
                  </a:cubicBezTo>
                  <a:cubicBezTo>
                    <a:pt x="6193" y="5294"/>
                    <a:pt x="7363" y="5040"/>
                    <a:pt x="8257" y="4532"/>
                  </a:cubicBezTo>
                  <a:cubicBezTo>
                    <a:pt x="10045" y="3494"/>
                    <a:pt x="10045" y="1817"/>
                    <a:pt x="8257" y="779"/>
                  </a:cubicBezTo>
                  <a:cubicBezTo>
                    <a:pt x="7363" y="260"/>
                    <a:pt x="6193" y="1"/>
                    <a:pt x="50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6"/>
            <p:cNvSpPr/>
            <p:nvPr/>
          </p:nvSpPr>
          <p:spPr>
            <a:xfrm>
              <a:off x="7233761" y="2349593"/>
              <a:ext cx="91497" cy="83410"/>
            </a:xfrm>
            <a:custGeom>
              <a:rect b="b" l="l" r="r" t="t"/>
              <a:pathLst>
                <a:path extrusionOk="0" h="1248" w="1369">
                  <a:moveTo>
                    <a:pt x="331" y="0"/>
                  </a:moveTo>
                  <a:lnTo>
                    <a:pt x="0" y="552"/>
                  </a:lnTo>
                  <a:lnTo>
                    <a:pt x="331" y="1192"/>
                  </a:lnTo>
                  <a:cubicBezTo>
                    <a:pt x="417" y="1230"/>
                    <a:pt x="508" y="1248"/>
                    <a:pt x="599" y="1248"/>
                  </a:cubicBezTo>
                  <a:cubicBezTo>
                    <a:pt x="880" y="1248"/>
                    <a:pt x="1153" y="1074"/>
                    <a:pt x="1236" y="773"/>
                  </a:cubicBezTo>
                  <a:cubicBezTo>
                    <a:pt x="1369" y="530"/>
                    <a:pt x="1325" y="221"/>
                    <a:pt x="1148" y="0"/>
                  </a:cubicBezTo>
                  <a:close/>
                </a:path>
              </a:pathLst>
            </a:custGeom>
            <a:solidFill>
              <a:srgbClr val="9C25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6"/>
            <p:cNvSpPr/>
            <p:nvPr/>
          </p:nvSpPr>
          <p:spPr>
            <a:xfrm>
              <a:off x="7244053" y="2336293"/>
              <a:ext cx="259788" cy="134539"/>
            </a:xfrm>
            <a:custGeom>
              <a:rect b="b" l="l" r="r" t="t"/>
              <a:pathLst>
                <a:path extrusionOk="0" h="2013" w="3887">
                  <a:moveTo>
                    <a:pt x="310" y="1"/>
                  </a:moveTo>
                  <a:lnTo>
                    <a:pt x="1" y="354"/>
                  </a:lnTo>
                  <a:lnTo>
                    <a:pt x="221" y="1060"/>
                  </a:lnTo>
                  <a:cubicBezTo>
                    <a:pt x="221" y="1060"/>
                    <a:pt x="994" y="1568"/>
                    <a:pt x="1082" y="1656"/>
                  </a:cubicBezTo>
                  <a:cubicBezTo>
                    <a:pt x="1332" y="1935"/>
                    <a:pt x="1928" y="2012"/>
                    <a:pt x="2506" y="2012"/>
                  </a:cubicBezTo>
                  <a:cubicBezTo>
                    <a:pt x="3209" y="2012"/>
                    <a:pt x="3886" y="1899"/>
                    <a:pt x="3886" y="1899"/>
                  </a:cubicBezTo>
                  <a:cubicBezTo>
                    <a:pt x="3886" y="1899"/>
                    <a:pt x="3886" y="1237"/>
                    <a:pt x="3776" y="1237"/>
                  </a:cubicBezTo>
                  <a:cubicBezTo>
                    <a:pt x="3724" y="1242"/>
                    <a:pt x="3671" y="1245"/>
                    <a:pt x="3617" y="1245"/>
                  </a:cubicBezTo>
                  <a:cubicBezTo>
                    <a:pt x="3010" y="1245"/>
                    <a:pt x="2304" y="928"/>
                    <a:pt x="1634" y="928"/>
                  </a:cubicBezTo>
                  <a:cubicBezTo>
                    <a:pt x="1502" y="795"/>
                    <a:pt x="994" y="199"/>
                    <a:pt x="994" y="199"/>
                  </a:cubicBezTo>
                  <a:lnTo>
                    <a:pt x="310" y="1"/>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6"/>
            <p:cNvSpPr/>
            <p:nvPr/>
          </p:nvSpPr>
          <p:spPr>
            <a:xfrm>
              <a:off x="7154094" y="2243327"/>
              <a:ext cx="156461" cy="186002"/>
            </a:xfrm>
            <a:custGeom>
              <a:rect b="b" l="l" r="r" t="t"/>
              <a:pathLst>
                <a:path extrusionOk="0" h="2783" w="2341">
                  <a:moveTo>
                    <a:pt x="971" y="1"/>
                  </a:moveTo>
                  <a:lnTo>
                    <a:pt x="0" y="200"/>
                  </a:lnTo>
                  <a:lnTo>
                    <a:pt x="243" y="1546"/>
                  </a:lnTo>
                  <a:lnTo>
                    <a:pt x="1501" y="2782"/>
                  </a:lnTo>
                  <a:cubicBezTo>
                    <a:pt x="1501" y="2782"/>
                    <a:pt x="1634" y="1723"/>
                    <a:pt x="2340" y="1590"/>
                  </a:cubicBezTo>
                  <a:cubicBezTo>
                    <a:pt x="2141" y="1436"/>
                    <a:pt x="971" y="1"/>
                    <a:pt x="9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6"/>
            <p:cNvSpPr/>
            <p:nvPr/>
          </p:nvSpPr>
          <p:spPr>
            <a:xfrm>
              <a:off x="7239642" y="2334823"/>
              <a:ext cx="59082" cy="84145"/>
            </a:xfrm>
            <a:custGeom>
              <a:rect b="b" l="l" r="r" t="t"/>
              <a:pathLst>
                <a:path extrusionOk="0" h="1259" w="884">
                  <a:moveTo>
                    <a:pt x="817" y="1"/>
                  </a:moveTo>
                  <a:cubicBezTo>
                    <a:pt x="685" y="23"/>
                    <a:pt x="111" y="243"/>
                    <a:pt x="1" y="1193"/>
                  </a:cubicBezTo>
                  <a:cubicBezTo>
                    <a:pt x="1" y="1193"/>
                    <a:pt x="67" y="1259"/>
                    <a:pt x="67" y="1259"/>
                  </a:cubicBezTo>
                  <a:cubicBezTo>
                    <a:pt x="177" y="243"/>
                    <a:pt x="884" y="67"/>
                    <a:pt x="884" y="67"/>
                  </a:cubicBezTo>
                  <a:lnTo>
                    <a:pt x="81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6"/>
            <p:cNvSpPr/>
            <p:nvPr/>
          </p:nvSpPr>
          <p:spPr>
            <a:xfrm>
              <a:off x="7111253" y="2736162"/>
              <a:ext cx="219954" cy="76994"/>
            </a:xfrm>
            <a:custGeom>
              <a:rect b="b" l="l" r="r" t="t"/>
              <a:pathLst>
                <a:path extrusionOk="0" h="1152" w="3291">
                  <a:moveTo>
                    <a:pt x="1171" y="0"/>
                  </a:moveTo>
                  <a:lnTo>
                    <a:pt x="442" y="22"/>
                  </a:lnTo>
                  <a:cubicBezTo>
                    <a:pt x="376" y="22"/>
                    <a:pt x="332" y="66"/>
                    <a:pt x="288" y="111"/>
                  </a:cubicBezTo>
                  <a:cubicBezTo>
                    <a:pt x="1" y="464"/>
                    <a:pt x="67" y="949"/>
                    <a:pt x="420" y="1038"/>
                  </a:cubicBezTo>
                  <a:cubicBezTo>
                    <a:pt x="553" y="1074"/>
                    <a:pt x="664" y="1087"/>
                    <a:pt x="760" y="1087"/>
                  </a:cubicBezTo>
                  <a:cubicBezTo>
                    <a:pt x="1016" y="1087"/>
                    <a:pt x="1165" y="994"/>
                    <a:pt x="1325" y="994"/>
                  </a:cubicBezTo>
                  <a:cubicBezTo>
                    <a:pt x="1568" y="994"/>
                    <a:pt x="1877" y="1104"/>
                    <a:pt x="2164" y="1126"/>
                  </a:cubicBezTo>
                  <a:cubicBezTo>
                    <a:pt x="2297" y="1136"/>
                    <a:pt x="2496" y="1151"/>
                    <a:pt x="2682" y="1151"/>
                  </a:cubicBezTo>
                  <a:cubicBezTo>
                    <a:pt x="2899" y="1151"/>
                    <a:pt x="3098" y="1131"/>
                    <a:pt x="3158" y="1060"/>
                  </a:cubicBezTo>
                  <a:cubicBezTo>
                    <a:pt x="3290" y="905"/>
                    <a:pt x="3136" y="596"/>
                    <a:pt x="2937" y="508"/>
                  </a:cubicBezTo>
                  <a:cubicBezTo>
                    <a:pt x="2805" y="464"/>
                    <a:pt x="2650" y="420"/>
                    <a:pt x="2518" y="420"/>
                  </a:cubicBezTo>
                  <a:lnTo>
                    <a:pt x="11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6"/>
            <p:cNvSpPr/>
            <p:nvPr/>
          </p:nvSpPr>
          <p:spPr>
            <a:xfrm>
              <a:off x="7136450" y="2712503"/>
              <a:ext cx="92901" cy="56208"/>
            </a:xfrm>
            <a:custGeom>
              <a:rect b="b" l="l" r="r" t="t"/>
              <a:pathLst>
                <a:path extrusionOk="0" h="841" w="1390">
                  <a:moveTo>
                    <a:pt x="551" y="1"/>
                  </a:moveTo>
                  <a:cubicBezTo>
                    <a:pt x="374" y="89"/>
                    <a:pt x="220" y="222"/>
                    <a:pt x="65" y="376"/>
                  </a:cubicBezTo>
                  <a:cubicBezTo>
                    <a:pt x="1" y="441"/>
                    <a:pt x="104" y="841"/>
                    <a:pt x="579" y="841"/>
                  </a:cubicBezTo>
                  <a:cubicBezTo>
                    <a:pt x="592" y="841"/>
                    <a:pt x="604" y="840"/>
                    <a:pt x="617" y="840"/>
                  </a:cubicBezTo>
                  <a:cubicBezTo>
                    <a:pt x="904" y="840"/>
                    <a:pt x="1169" y="752"/>
                    <a:pt x="1390" y="597"/>
                  </a:cubicBezTo>
                  <a:lnTo>
                    <a:pt x="55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6"/>
            <p:cNvSpPr/>
            <p:nvPr/>
          </p:nvSpPr>
          <p:spPr>
            <a:xfrm>
              <a:off x="7168798" y="2632837"/>
              <a:ext cx="215476" cy="122241"/>
            </a:xfrm>
            <a:custGeom>
              <a:rect b="b" l="l" r="r" t="t"/>
              <a:pathLst>
                <a:path extrusionOk="0" h="1829" w="3224">
                  <a:moveTo>
                    <a:pt x="1855" y="1"/>
                  </a:moveTo>
                  <a:lnTo>
                    <a:pt x="1061" y="553"/>
                  </a:lnTo>
                  <a:cubicBezTo>
                    <a:pt x="1038" y="619"/>
                    <a:pt x="972" y="641"/>
                    <a:pt x="906" y="641"/>
                  </a:cubicBezTo>
                  <a:cubicBezTo>
                    <a:pt x="840" y="641"/>
                    <a:pt x="774" y="707"/>
                    <a:pt x="751" y="774"/>
                  </a:cubicBezTo>
                  <a:lnTo>
                    <a:pt x="619" y="928"/>
                  </a:lnTo>
                  <a:lnTo>
                    <a:pt x="487" y="928"/>
                  </a:lnTo>
                  <a:cubicBezTo>
                    <a:pt x="310" y="972"/>
                    <a:pt x="177" y="1061"/>
                    <a:pt x="67" y="1193"/>
                  </a:cubicBezTo>
                  <a:cubicBezTo>
                    <a:pt x="45" y="1215"/>
                    <a:pt x="1" y="1502"/>
                    <a:pt x="376" y="1701"/>
                  </a:cubicBezTo>
                  <a:cubicBezTo>
                    <a:pt x="547" y="1801"/>
                    <a:pt x="672" y="1828"/>
                    <a:pt x="757" y="1828"/>
                  </a:cubicBezTo>
                  <a:cubicBezTo>
                    <a:pt x="860" y="1828"/>
                    <a:pt x="906" y="1789"/>
                    <a:pt x="906" y="1789"/>
                  </a:cubicBezTo>
                  <a:lnTo>
                    <a:pt x="1325" y="1458"/>
                  </a:lnTo>
                  <a:lnTo>
                    <a:pt x="3047" y="818"/>
                  </a:lnTo>
                  <a:lnTo>
                    <a:pt x="3224" y="442"/>
                  </a:lnTo>
                  <a:lnTo>
                    <a:pt x="1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6"/>
            <p:cNvSpPr/>
            <p:nvPr/>
          </p:nvSpPr>
          <p:spPr>
            <a:xfrm>
              <a:off x="7202750" y="2675677"/>
              <a:ext cx="113686" cy="75256"/>
            </a:xfrm>
            <a:custGeom>
              <a:rect b="b" l="l" r="r" t="t"/>
              <a:pathLst>
                <a:path extrusionOk="0" h="1126" w="1701">
                  <a:moveTo>
                    <a:pt x="1656" y="0"/>
                  </a:moveTo>
                  <a:cubicBezTo>
                    <a:pt x="1347" y="265"/>
                    <a:pt x="1016" y="486"/>
                    <a:pt x="663" y="684"/>
                  </a:cubicBezTo>
                  <a:cubicBezTo>
                    <a:pt x="420" y="817"/>
                    <a:pt x="199" y="949"/>
                    <a:pt x="1" y="1126"/>
                  </a:cubicBezTo>
                  <a:lnTo>
                    <a:pt x="45" y="1126"/>
                  </a:lnTo>
                  <a:cubicBezTo>
                    <a:pt x="199" y="993"/>
                    <a:pt x="420" y="883"/>
                    <a:pt x="663" y="729"/>
                  </a:cubicBezTo>
                  <a:cubicBezTo>
                    <a:pt x="1038" y="530"/>
                    <a:pt x="1369" y="287"/>
                    <a:pt x="1700" y="22"/>
                  </a:cubicBezTo>
                  <a:lnTo>
                    <a:pt x="1656" y="0"/>
                  </a:lnTo>
                  <a:close/>
                </a:path>
              </a:pathLst>
            </a:custGeom>
            <a:solidFill>
              <a:srgbClr val="E31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6"/>
            <p:cNvSpPr/>
            <p:nvPr/>
          </p:nvSpPr>
          <p:spPr>
            <a:xfrm>
              <a:off x="7171805" y="2669729"/>
              <a:ext cx="92967" cy="54671"/>
            </a:xfrm>
            <a:custGeom>
              <a:rect b="b" l="l" r="r" t="t"/>
              <a:pathLst>
                <a:path extrusionOk="0" h="818" w="1391">
                  <a:moveTo>
                    <a:pt x="1347" y="1"/>
                  </a:moveTo>
                  <a:cubicBezTo>
                    <a:pt x="1104" y="155"/>
                    <a:pt x="861" y="288"/>
                    <a:pt x="596" y="398"/>
                  </a:cubicBezTo>
                  <a:cubicBezTo>
                    <a:pt x="375" y="464"/>
                    <a:pt x="177" y="597"/>
                    <a:pt x="0" y="751"/>
                  </a:cubicBezTo>
                  <a:cubicBezTo>
                    <a:pt x="22" y="773"/>
                    <a:pt x="22" y="796"/>
                    <a:pt x="22" y="818"/>
                  </a:cubicBezTo>
                  <a:cubicBezTo>
                    <a:pt x="66" y="707"/>
                    <a:pt x="331" y="575"/>
                    <a:pt x="618" y="442"/>
                  </a:cubicBezTo>
                  <a:cubicBezTo>
                    <a:pt x="883" y="310"/>
                    <a:pt x="1148" y="177"/>
                    <a:pt x="1391" y="23"/>
                  </a:cubicBezTo>
                  <a:lnTo>
                    <a:pt x="13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6"/>
            <p:cNvSpPr/>
            <p:nvPr/>
          </p:nvSpPr>
          <p:spPr>
            <a:xfrm>
              <a:off x="7182098" y="2672670"/>
              <a:ext cx="106268" cy="67971"/>
            </a:xfrm>
            <a:custGeom>
              <a:rect b="b" l="l" r="r" t="t"/>
              <a:pathLst>
                <a:path extrusionOk="0" h="1017" w="1590">
                  <a:moveTo>
                    <a:pt x="1568" y="1"/>
                  </a:moveTo>
                  <a:cubicBezTo>
                    <a:pt x="1303" y="178"/>
                    <a:pt x="1038" y="332"/>
                    <a:pt x="751" y="465"/>
                  </a:cubicBezTo>
                  <a:cubicBezTo>
                    <a:pt x="398" y="641"/>
                    <a:pt x="111" y="796"/>
                    <a:pt x="1" y="972"/>
                  </a:cubicBezTo>
                  <a:cubicBezTo>
                    <a:pt x="1" y="994"/>
                    <a:pt x="45" y="1016"/>
                    <a:pt x="45" y="1016"/>
                  </a:cubicBezTo>
                  <a:cubicBezTo>
                    <a:pt x="111" y="840"/>
                    <a:pt x="420" y="685"/>
                    <a:pt x="751" y="509"/>
                  </a:cubicBezTo>
                  <a:cubicBezTo>
                    <a:pt x="1038" y="376"/>
                    <a:pt x="1325" y="222"/>
                    <a:pt x="1590" y="45"/>
                  </a:cubicBezTo>
                  <a:lnTo>
                    <a:pt x="15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6"/>
            <p:cNvSpPr/>
            <p:nvPr/>
          </p:nvSpPr>
          <p:spPr>
            <a:xfrm>
              <a:off x="7246994" y="2666789"/>
              <a:ext cx="103394" cy="15038"/>
            </a:xfrm>
            <a:custGeom>
              <a:rect b="b" l="l" r="r" t="t"/>
              <a:pathLst>
                <a:path extrusionOk="0" h="225" w="1547">
                  <a:moveTo>
                    <a:pt x="1" y="1"/>
                  </a:moveTo>
                  <a:cubicBezTo>
                    <a:pt x="1" y="1"/>
                    <a:pt x="884" y="225"/>
                    <a:pt x="1316" y="225"/>
                  </a:cubicBezTo>
                  <a:cubicBezTo>
                    <a:pt x="1443" y="225"/>
                    <a:pt x="1531" y="205"/>
                    <a:pt x="1546" y="155"/>
                  </a:cubicBezTo>
                  <a:lnTo>
                    <a:pt x="1" y="1"/>
                  </a:lnTo>
                  <a:close/>
                </a:path>
              </a:pathLst>
            </a:custGeom>
            <a:solidFill>
              <a:srgbClr val="BC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36"/>
            <p:cNvSpPr/>
            <p:nvPr/>
          </p:nvSpPr>
          <p:spPr>
            <a:xfrm>
              <a:off x="6985872" y="2488274"/>
              <a:ext cx="405822" cy="188943"/>
            </a:xfrm>
            <a:custGeom>
              <a:rect b="b" l="l" r="r" t="t"/>
              <a:pathLst>
                <a:path extrusionOk="0" h="2827" w="6072">
                  <a:moveTo>
                    <a:pt x="1237" y="0"/>
                  </a:moveTo>
                  <a:lnTo>
                    <a:pt x="265" y="685"/>
                  </a:lnTo>
                  <a:lnTo>
                    <a:pt x="0" y="2142"/>
                  </a:lnTo>
                  <a:cubicBezTo>
                    <a:pt x="0" y="2142"/>
                    <a:pt x="385" y="2546"/>
                    <a:pt x="544" y="2546"/>
                  </a:cubicBezTo>
                  <a:cubicBezTo>
                    <a:pt x="555" y="2546"/>
                    <a:pt x="566" y="2544"/>
                    <a:pt x="574" y="2539"/>
                  </a:cubicBezTo>
                  <a:cubicBezTo>
                    <a:pt x="717" y="2526"/>
                    <a:pt x="897" y="2520"/>
                    <a:pt x="1104" y="2520"/>
                  </a:cubicBezTo>
                  <a:cubicBezTo>
                    <a:pt x="2589" y="2520"/>
                    <a:pt x="5431" y="2826"/>
                    <a:pt x="5431" y="2826"/>
                  </a:cubicBezTo>
                  <a:lnTo>
                    <a:pt x="6071" y="2186"/>
                  </a:lnTo>
                  <a:lnTo>
                    <a:pt x="5674" y="1656"/>
                  </a:lnTo>
                  <a:cubicBezTo>
                    <a:pt x="5674" y="1656"/>
                    <a:pt x="3974" y="464"/>
                    <a:pt x="2164" y="111"/>
                  </a:cubicBezTo>
                  <a:cubicBezTo>
                    <a:pt x="1811" y="45"/>
                    <a:pt x="1237" y="0"/>
                    <a:pt x="12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6"/>
            <p:cNvSpPr/>
            <p:nvPr/>
          </p:nvSpPr>
          <p:spPr>
            <a:xfrm>
              <a:off x="7007994" y="2635911"/>
              <a:ext cx="258250" cy="33885"/>
            </a:xfrm>
            <a:custGeom>
              <a:rect b="b" l="l" r="r" t="t"/>
              <a:pathLst>
                <a:path extrusionOk="0" h="507" w="3864">
                  <a:moveTo>
                    <a:pt x="662" y="0"/>
                  </a:moveTo>
                  <a:cubicBezTo>
                    <a:pt x="385" y="0"/>
                    <a:pt x="153" y="14"/>
                    <a:pt x="1" y="43"/>
                  </a:cubicBezTo>
                  <a:lnTo>
                    <a:pt x="1" y="87"/>
                  </a:lnTo>
                  <a:cubicBezTo>
                    <a:pt x="159" y="54"/>
                    <a:pt x="391" y="40"/>
                    <a:pt x="663" y="40"/>
                  </a:cubicBezTo>
                  <a:cubicBezTo>
                    <a:pt x="1831" y="40"/>
                    <a:pt x="3740" y="306"/>
                    <a:pt x="3776" y="485"/>
                  </a:cubicBezTo>
                  <a:lnTo>
                    <a:pt x="3864" y="507"/>
                  </a:lnTo>
                  <a:cubicBezTo>
                    <a:pt x="3792" y="239"/>
                    <a:pt x="1831" y="0"/>
                    <a:pt x="6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6"/>
            <p:cNvSpPr/>
            <p:nvPr/>
          </p:nvSpPr>
          <p:spPr>
            <a:xfrm>
              <a:off x="7106842" y="2501574"/>
              <a:ext cx="262728" cy="110679"/>
            </a:xfrm>
            <a:custGeom>
              <a:rect b="b" l="l" r="r" t="t"/>
              <a:pathLst>
                <a:path extrusionOk="0" h="1656" w="3931">
                  <a:moveTo>
                    <a:pt x="1" y="0"/>
                  </a:moveTo>
                  <a:lnTo>
                    <a:pt x="1" y="44"/>
                  </a:lnTo>
                  <a:cubicBezTo>
                    <a:pt x="1789" y="221"/>
                    <a:pt x="3886" y="1634"/>
                    <a:pt x="3908" y="1656"/>
                  </a:cubicBezTo>
                  <a:lnTo>
                    <a:pt x="3930" y="1612"/>
                  </a:lnTo>
                  <a:cubicBezTo>
                    <a:pt x="3908" y="1590"/>
                    <a:pt x="1789" y="199"/>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6"/>
            <p:cNvSpPr/>
            <p:nvPr/>
          </p:nvSpPr>
          <p:spPr>
            <a:xfrm>
              <a:off x="7098020" y="2516278"/>
              <a:ext cx="271551" cy="118097"/>
            </a:xfrm>
            <a:custGeom>
              <a:rect b="b" l="l" r="r" t="t"/>
              <a:pathLst>
                <a:path extrusionOk="0" h="1767" w="4063">
                  <a:moveTo>
                    <a:pt x="0" y="1"/>
                  </a:moveTo>
                  <a:lnTo>
                    <a:pt x="0" y="45"/>
                  </a:lnTo>
                  <a:cubicBezTo>
                    <a:pt x="1259" y="177"/>
                    <a:pt x="3466" y="1215"/>
                    <a:pt x="4062" y="1767"/>
                  </a:cubicBezTo>
                  <a:lnTo>
                    <a:pt x="4062" y="1745"/>
                  </a:lnTo>
                  <a:cubicBezTo>
                    <a:pt x="3466" y="1193"/>
                    <a:pt x="1281" y="155"/>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36"/>
            <p:cNvSpPr/>
            <p:nvPr/>
          </p:nvSpPr>
          <p:spPr>
            <a:xfrm>
              <a:off x="7081779" y="2538467"/>
              <a:ext cx="287792" cy="137279"/>
            </a:xfrm>
            <a:custGeom>
              <a:rect b="b" l="l" r="r" t="t"/>
              <a:pathLst>
                <a:path extrusionOk="0" h="2054" w="4306">
                  <a:moveTo>
                    <a:pt x="0" y="0"/>
                  </a:moveTo>
                  <a:lnTo>
                    <a:pt x="0" y="44"/>
                  </a:lnTo>
                  <a:cubicBezTo>
                    <a:pt x="1237" y="177"/>
                    <a:pt x="4261" y="1214"/>
                    <a:pt x="4195" y="2053"/>
                  </a:cubicBezTo>
                  <a:lnTo>
                    <a:pt x="4239" y="2053"/>
                  </a:lnTo>
                  <a:cubicBezTo>
                    <a:pt x="4305" y="1170"/>
                    <a:pt x="1237" y="132"/>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36"/>
            <p:cNvSpPr/>
            <p:nvPr/>
          </p:nvSpPr>
          <p:spPr>
            <a:xfrm>
              <a:off x="7067009" y="2560589"/>
              <a:ext cx="281910" cy="116627"/>
            </a:xfrm>
            <a:custGeom>
              <a:rect b="b" l="l" r="r" t="t"/>
              <a:pathLst>
                <a:path extrusionOk="0" h="1745" w="4218">
                  <a:moveTo>
                    <a:pt x="1" y="0"/>
                  </a:moveTo>
                  <a:lnTo>
                    <a:pt x="1" y="22"/>
                  </a:lnTo>
                  <a:cubicBezTo>
                    <a:pt x="1325" y="221"/>
                    <a:pt x="4173" y="927"/>
                    <a:pt x="4063" y="1744"/>
                  </a:cubicBezTo>
                  <a:lnTo>
                    <a:pt x="4107" y="1744"/>
                  </a:lnTo>
                  <a:cubicBezTo>
                    <a:pt x="4217" y="905"/>
                    <a:pt x="1347" y="17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6"/>
            <p:cNvSpPr/>
            <p:nvPr/>
          </p:nvSpPr>
          <p:spPr>
            <a:xfrm>
              <a:off x="7050768" y="2584181"/>
              <a:ext cx="265669" cy="91564"/>
            </a:xfrm>
            <a:custGeom>
              <a:rect b="b" l="l" r="r" t="t"/>
              <a:pathLst>
                <a:path extrusionOk="0" h="1370" w="3975">
                  <a:moveTo>
                    <a:pt x="1" y="0"/>
                  </a:moveTo>
                  <a:lnTo>
                    <a:pt x="1" y="45"/>
                  </a:lnTo>
                  <a:cubicBezTo>
                    <a:pt x="442" y="133"/>
                    <a:pt x="950" y="221"/>
                    <a:pt x="1414" y="309"/>
                  </a:cubicBezTo>
                  <a:cubicBezTo>
                    <a:pt x="2628" y="530"/>
                    <a:pt x="3754" y="707"/>
                    <a:pt x="3930" y="1369"/>
                  </a:cubicBezTo>
                  <a:lnTo>
                    <a:pt x="3974" y="1369"/>
                  </a:lnTo>
                  <a:cubicBezTo>
                    <a:pt x="3798" y="707"/>
                    <a:pt x="2628" y="486"/>
                    <a:pt x="1414" y="265"/>
                  </a:cubicBezTo>
                  <a:cubicBezTo>
                    <a:pt x="950" y="199"/>
                    <a:pt x="442" y="111"/>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6"/>
            <p:cNvSpPr/>
            <p:nvPr/>
          </p:nvSpPr>
          <p:spPr>
            <a:xfrm>
              <a:off x="7036065" y="2603363"/>
              <a:ext cx="255310" cy="69375"/>
            </a:xfrm>
            <a:custGeom>
              <a:rect b="b" l="l" r="r" t="t"/>
              <a:pathLst>
                <a:path extrusionOk="0" h="1038" w="3820">
                  <a:moveTo>
                    <a:pt x="0" y="0"/>
                  </a:moveTo>
                  <a:lnTo>
                    <a:pt x="0" y="45"/>
                  </a:lnTo>
                  <a:cubicBezTo>
                    <a:pt x="530" y="177"/>
                    <a:pt x="1060" y="243"/>
                    <a:pt x="1545" y="332"/>
                  </a:cubicBezTo>
                  <a:cubicBezTo>
                    <a:pt x="2627" y="486"/>
                    <a:pt x="3532" y="618"/>
                    <a:pt x="3753" y="1016"/>
                  </a:cubicBezTo>
                  <a:lnTo>
                    <a:pt x="3819" y="1038"/>
                  </a:lnTo>
                  <a:cubicBezTo>
                    <a:pt x="3576" y="596"/>
                    <a:pt x="2649" y="464"/>
                    <a:pt x="1545" y="287"/>
                  </a:cubicBezTo>
                  <a:cubicBezTo>
                    <a:pt x="1060" y="199"/>
                    <a:pt x="530" y="133"/>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6"/>
            <p:cNvSpPr/>
            <p:nvPr/>
          </p:nvSpPr>
          <p:spPr>
            <a:xfrm>
              <a:off x="6891435" y="2857132"/>
              <a:ext cx="93034" cy="145232"/>
            </a:xfrm>
            <a:custGeom>
              <a:rect b="b" l="l" r="r" t="t"/>
              <a:pathLst>
                <a:path extrusionOk="0" h="2173" w="1392">
                  <a:moveTo>
                    <a:pt x="243" y="0"/>
                  </a:moveTo>
                  <a:cubicBezTo>
                    <a:pt x="133" y="155"/>
                    <a:pt x="67" y="309"/>
                    <a:pt x="23" y="486"/>
                  </a:cubicBezTo>
                  <a:cubicBezTo>
                    <a:pt x="1" y="861"/>
                    <a:pt x="23" y="1259"/>
                    <a:pt x="89" y="1634"/>
                  </a:cubicBezTo>
                  <a:cubicBezTo>
                    <a:pt x="155" y="1877"/>
                    <a:pt x="332" y="2076"/>
                    <a:pt x="575" y="2164"/>
                  </a:cubicBezTo>
                  <a:cubicBezTo>
                    <a:pt x="624" y="2169"/>
                    <a:pt x="674" y="2172"/>
                    <a:pt x="723" y="2172"/>
                  </a:cubicBezTo>
                  <a:cubicBezTo>
                    <a:pt x="871" y="2172"/>
                    <a:pt x="1016" y="2147"/>
                    <a:pt x="1149" y="2098"/>
                  </a:cubicBezTo>
                  <a:cubicBezTo>
                    <a:pt x="1391" y="1987"/>
                    <a:pt x="1347" y="1634"/>
                    <a:pt x="1347" y="1634"/>
                  </a:cubicBezTo>
                  <a:lnTo>
                    <a:pt x="1060" y="906"/>
                  </a:lnTo>
                  <a:lnTo>
                    <a:pt x="1149" y="685"/>
                  </a:lnTo>
                  <a:lnTo>
                    <a:pt x="862" y="67"/>
                  </a:lnTo>
                  <a:lnTo>
                    <a:pt x="2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36"/>
            <p:cNvSpPr/>
            <p:nvPr/>
          </p:nvSpPr>
          <p:spPr>
            <a:xfrm>
              <a:off x="6900324" y="2883331"/>
              <a:ext cx="87086" cy="86217"/>
            </a:xfrm>
            <a:custGeom>
              <a:rect b="b" l="l" r="r" t="t"/>
              <a:pathLst>
                <a:path extrusionOk="0" h="1290" w="1303">
                  <a:moveTo>
                    <a:pt x="732" y="1"/>
                  </a:moveTo>
                  <a:cubicBezTo>
                    <a:pt x="523" y="1"/>
                    <a:pt x="287" y="50"/>
                    <a:pt x="287" y="50"/>
                  </a:cubicBezTo>
                  <a:cubicBezTo>
                    <a:pt x="199" y="116"/>
                    <a:pt x="133" y="204"/>
                    <a:pt x="88" y="293"/>
                  </a:cubicBezTo>
                  <a:cubicBezTo>
                    <a:pt x="22" y="447"/>
                    <a:pt x="0" y="1154"/>
                    <a:pt x="88" y="1242"/>
                  </a:cubicBezTo>
                  <a:cubicBezTo>
                    <a:pt x="130" y="1275"/>
                    <a:pt x="173" y="1289"/>
                    <a:pt x="216" y="1289"/>
                  </a:cubicBezTo>
                  <a:cubicBezTo>
                    <a:pt x="402" y="1289"/>
                    <a:pt x="602" y="1039"/>
                    <a:pt x="817" y="1021"/>
                  </a:cubicBezTo>
                  <a:cubicBezTo>
                    <a:pt x="1074" y="1021"/>
                    <a:pt x="1172" y="1252"/>
                    <a:pt x="1221" y="1252"/>
                  </a:cubicBezTo>
                  <a:cubicBezTo>
                    <a:pt x="1227" y="1252"/>
                    <a:pt x="1232" y="1249"/>
                    <a:pt x="1236" y="1242"/>
                  </a:cubicBezTo>
                  <a:cubicBezTo>
                    <a:pt x="1303" y="1154"/>
                    <a:pt x="1016" y="668"/>
                    <a:pt x="993" y="50"/>
                  </a:cubicBezTo>
                  <a:cubicBezTo>
                    <a:pt x="935" y="13"/>
                    <a:pt x="836" y="1"/>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36"/>
            <p:cNvSpPr/>
            <p:nvPr/>
          </p:nvSpPr>
          <p:spPr>
            <a:xfrm>
              <a:off x="6917968" y="2886606"/>
              <a:ext cx="50260" cy="26333"/>
            </a:xfrm>
            <a:custGeom>
              <a:rect b="b" l="l" r="r" t="t"/>
              <a:pathLst>
                <a:path extrusionOk="0" h="394" w="752">
                  <a:moveTo>
                    <a:pt x="23" y="1"/>
                  </a:moveTo>
                  <a:lnTo>
                    <a:pt x="23" y="1"/>
                  </a:lnTo>
                  <a:cubicBezTo>
                    <a:pt x="1" y="200"/>
                    <a:pt x="133" y="354"/>
                    <a:pt x="310" y="376"/>
                  </a:cubicBezTo>
                  <a:cubicBezTo>
                    <a:pt x="350" y="388"/>
                    <a:pt x="391" y="393"/>
                    <a:pt x="433" y="393"/>
                  </a:cubicBezTo>
                  <a:cubicBezTo>
                    <a:pt x="551" y="393"/>
                    <a:pt x="670" y="348"/>
                    <a:pt x="752" y="266"/>
                  </a:cubicBezTo>
                  <a:lnTo>
                    <a:pt x="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36"/>
            <p:cNvSpPr/>
            <p:nvPr/>
          </p:nvSpPr>
          <p:spPr>
            <a:xfrm>
              <a:off x="6898787" y="2836481"/>
              <a:ext cx="54671" cy="60553"/>
            </a:xfrm>
            <a:custGeom>
              <a:rect b="b" l="l" r="r" t="t"/>
              <a:pathLst>
                <a:path extrusionOk="0" h="906" w="818">
                  <a:moveTo>
                    <a:pt x="420" y="0"/>
                  </a:moveTo>
                  <a:cubicBezTo>
                    <a:pt x="398" y="0"/>
                    <a:pt x="376" y="22"/>
                    <a:pt x="354" y="22"/>
                  </a:cubicBezTo>
                  <a:cubicBezTo>
                    <a:pt x="266" y="89"/>
                    <a:pt x="200" y="177"/>
                    <a:pt x="133" y="265"/>
                  </a:cubicBezTo>
                  <a:cubicBezTo>
                    <a:pt x="1" y="486"/>
                    <a:pt x="266" y="685"/>
                    <a:pt x="266" y="685"/>
                  </a:cubicBezTo>
                  <a:lnTo>
                    <a:pt x="818" y="905"/>
                  </a:lnTo>
                  <a:lnTo>
                    <a:pt x="42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36"/>
            <p:cNvSpPr/>
            <p:nvPr/>
          </p:nvSpPr>
          <p:spPr>
            <a:xfrm>
              <a:off x="6833891" y="2529578"/>
              <a:ext cx="234658" cy="367459"/>
            </a:xfrm>
            <a:custGeom>
              <a:rect b="b" l="l" r="r" t="t"/>
              <a:pathLst>
                <a:path extrusionOk="0" h="5498" w="3511">
                  <a:moveTo>
                    <a:pt x="1833" y="1"/>
                  </a:moveTo>
                  <a:lnTo>
                    <a:pt x="133" y="111"/>
                  </a:lnTo>
                  <a:cubicBezTo>
                    <a:pt x="133" y="111"/>
                    <a:pt x="1" y="1303"/>
                    <a:pt x="354" y="2098"/>
                  </a:cubicBezTo>
                  <a:cubicBezTo>
                    <a:pt x="641" y="2782"/>
                    <a:pt x="1921" y="4151"/>
                    <a:pt x="1921" y="4151"/>
                  </a:cubicBezTo>
                  <a:cubicBezTo>
                    <a:pt x="1877" y="4261"/>
                    <a:pt x="1767" y="4350"/>
                    <a:pt x="1656" y="4394"/>
                  </a:cubicBezTo>
                  <a:cubicBezTo>
                    <a:pt x="1634" y="4394"/>
                    <a:pt x="1612" y="4394"/>
                    <a:pt x="1590" y="4416"/>
                  </a:cubicBezTo>
                  <a:cubicBezTo>
                    <a:pt x="1546" y="4482"/>
                    <a:pt x="1480" y="4548"/>
                    <a:pt x="1413" y="4592"/>
                  </a:cubicBezTo>
                  <a:lnTo>
                    <a:pt x="1789" y="5497"/>
                  </a:lnTo>
                  <a:lnTo>
                    <a:pt x="3268" y="5255"/>
                  </a:lnTo>
                  <a:lnTo>
                    <a:pt x="3511" y="3952"/>
                  </a:lnTo>
                  <a:lnTo>
                    <a:pt x="2782" y="1413"/>
                  </a:lnTo>
                  <a:lnTo>
                    <a:pt x="2959" y="707"/>
                  </a:lnTo>
                  <a:lnTo>
                    <a:pt x="18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6"/>
            <p:cNvSpPr/>
            <p:nvPr/>
          </p:nvSpPr>
          <p:spPr>
            <a:xfrm>
              <a:off x="6928328" y="2814358"/>
              <a:ext cx="41371" cy="31011"/>
            </a:xfrm>
            <a:custGeom>
              <a:rect b="b" l="l" r="r" t="t"/>
              <a:pathLst>
                <a:path extrusionOk="0" h="464" w="619">
                  <a:moveTo>
                    <a:pt x="597" y="0"/>
                  </a:moveTo>
                  <a:cubicBezTo>
                    <a:pt x="376" y="111"/>
                    <a:pt x="177" y="265"/>
                    <a:pt x="0" y="420"/>
                  </a:cubicBezTo>
                  <a:lnTo>
                    <a:pt x="23" y="464"/>
                  </a:lnTo>
                  <a:cubicBezTo>
                    <a:pt x="199" y="309"/>
                    <a:pt x="398" y="155"/>
                    <a:pt x="619" y="22"/>
                  </a:cubicBezTo>
                  <a:lnTo>
                    <a:pt x="597" y="0"/>
                  </a:lnTo>
                  <a:close/>
                </a:path>
              </a:pathLst>
            </a:custGeom>
            <a:solidFill>
              <a:srgbClr val="E31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36"/>
            <p:cNvSpPr/>
            <p:nvPr/>
          </p:nvSpPr>
          <p:spPr>
            <a:xfrm>
              <a:off x="6934209" y="2826121"/>
              <a:ext cx="50260" cy="38430"/>
            </a:xfrm>
            <a:custGeom>
              <a:rect b="b" l="l" r="r" t="t"/>
              <a:pathLst>
                <a:path extrusionOk="0" h="575" w="752">
                  <a:moveTo>
                    <a:pt x="729" y="1"/>
                  </a:moveTo>
                  <a:cubicBezTo>
                    <a:pt x="464" y="155"/>
                    <a:pt x="222" y="354"/>
                    <a:pt x="1" y="553"/>
                  </a:cubicBezTo>
                  <a:lnTo>
                    <a:pt x="23" y="575"/>
                  </a:lnTo>
                  <a:cubicBezTo>
                    <a:pt x="244" y="376"/>
                    <a:pt x="509" y="199"/>
                    <a:pt x="751" y="23"/>
                  </a:cubicBezTo>
                  <a:lnTo>
                    <a:pt x="7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36"/>
            <p:cNvSpPr/>
            <p:nvPr/>
          </p:nvSpPr>
          <p:spPr>
            <a:xfrm>
              <a:off x="6934209" y="2833540"/>
              <a:ext cx="66501" cy="60553"/>
            </a:xfrm>
            <a:custGeom>
              <a:rect b="b" l="l" r="r" t="t"/>
              <a:pathLst>
                <a:path extrusionOk="0" h="906" w="995">
                  <a:moveTo>
                    <a:pt x="972" y="0"/>
                  </a:moveTo>
                  <a:cubicBezTo>
                    <a:pt x="442" y="530"/>
                    <a:pt x="89" y="839"/>
                    <a:pt x="1" y="861"/>
                  </a:cubicBezTo>
                  <a:lnTo>
                    <a:pt x="1" y="905"/>
                  </a:lnTo>
                  <a:cubicBezTo>
                    <a:pt x="133" y="883"/>
                    <a:pt x="619" y="420"/>
                    <a:pt x="994" y="44"/>
                  </a:cubicBezTo>
                  <a:lnTo>
                    <a:pt x="9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6"/>
            <p:cNvSpPr/>
            <p:nvPr/>
          </p:nvSpPr>
          <p:spPr>
            <a:xfrm>
              <a:off x="6826539" y="2554641"/>
              <a:ext cx="185935" cy="280440"/>
            </a:xfrm>
            <a:custGeom>
              <a:rect b="b" l="l" r="r" t="t"/>
              <a:pathLst>
                <a:path extrusionOk="0" h="4196" w="2782">
                  <a:moveTo>
                    <a:pt x="420" y="1"/>
                  </a:moveTo>
                  <a:cubicBezTo>
                    <a:pt x="331" y="420"/>
                    <a:pt x="376" y="862"/>
                    <a:pt x="530" y="1281"/>
                  </a:cubicBezTo>
                  <a:cubicBezTo>
                    <a:pt x="729" y="1988"/>
                    <a:pt x="1303" y="3069"/>
                    <a:pt x="2760" y="4195"/>
                  </a:cubicBezTo>
                  <a:lnTo>
                    <a:pt x="2782" y="4151"/>
                  </a:lnTo>
                  <a:cubicBezTo>
                    <a:pt x="0" y="2010"/>
                    <a:pt x="442" y="23"/>
                    <a:pt x="4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36"/>
            <p:cNvSpPr/>
            <p:nvPr/>
          </p:nvSpPr>
          <p:spPr>
            <a:xfrm>
              <a:off x="6866372" y="2560589"/>
              <a:ext cx="146101" cy="262662"/>
            </a:xfrm>
            <a:custGeom>
              <a:rect b="b" l="l" r="r" t="t"/>
              <a:pathLst>
                <a:path extrusionOk="0" h="3930" w="2186">
                  <a:moveTo>
                    <a:pt x="133" y="0"/>
                  </a:moveTo>
                  <a:cubicBezTo>
                    <a:pt x="133" y="22"/>
                    <a:pt x="0" y="1744"/>
                    <a:pt x="2164" y="3930"/>
                  </a:cubicBezTo>
                  <a:lnTo>
                    <a:pt x="2186" y="3908"/>
                  </a:lnTo>
                  <a:cubicBezTo>
                    <a:pt x="44" y="1744"/>
                    <a:pt x="177" y="22"/>
                    <a:pt x="1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36"/>
            <p:cNvSpPr/>
            <p:nvPr/>
          </p:nvSpPr>
          <p:spPr>
            <a:xfrm>
              <a:off x="6913557" y="2572352"/>
              <a:ext cx="113686" cy="246487"/>
            </a:xfrm>
            <a:custGeom>
              <a:rect b="b" l="l" r="r" t="t"/>
              <a:pathLst>
                <a:path extrusionOk="0" h="3688" w="1701">
                  <a:moveTo>
                    <a:pt x="1" y="1"/>
                  </a:moveTo>
                  <a:cubicBezTo>
                    <a:pt x="23" y="1347"/>
                    <a:pt x="1634" y="3665"/>
                    <a:pt x="1656" y="3687"/>
                  </a:cubicBezTo>
                  <a:lnTo>
                    <a:pt x="1701" y="3665"/>
                  </a:lnTo>
                  <a:cubicBezTo>
                    <a:pt x="1701" y="3643"/>
                    <a:pt x="67" y="1325"/>
                    <a:pt x="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6"/>
            <p:cNvSpPr/>
            <p:nvPr/>
          </p:nvSpPr>
          <p:spPr>
            <a:xfrm>
              <a:off x="6950450" y="2582711"/>
              <a:ext cx="87153" cy="230247"/>
            </a:xfrm>
            <a:custGeom>
              <a:rect b="b" l="l" r="r" t="t"/>
              <a:pathLst>
                <a:path extrusionOk="0" h="3445" w="1304">
                  <a:moveTo>
                    <a:pt x="1" y="0"/>
                  </a:moveTo>
                  <a:cubicBezTo>
                    <a:pt x="1" y="861"/>
                    <a:pt x="707" y="2340"/>
                    <a:pt x="1281" y="3444"/>
                  </a:cubicBezTo>
                  <a:lnTo>
                    <a:pt x="1303" y="3422"/>
                  </a:lnTo>
                  <a:cubicBezTo>
                    <a:pt x="729" y="2340"/>
                    <a:pt x="45" y="861"/>
                    <a:pt x="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36"/>
            <p:cNvSpPr/>
            <p:nvPr/>
          </p:nvSpPr>
          <p:spPr>
            <a:xfrm>
              <a:off x="7005054" y="2604833"/>
              <a:ext cx="60553" cy="197765"/>
            </a:xfrm>
            <a:custGeom>
              <a:rect b="b" l="l" r="r" t="t"/>
              <a:pathLst>
                <a:path extrusionOk="0" h="2959" w="906">
                  <a:moveTo>
                    <a:pt x="45" y="0"/>
                  </a:moveTo>
                  <a:cubicBezTo>
                    <a:pt x="0" y="265"/>
                    <a:pt x="839" y="2848"/>
                    <a:pt x="861" y="2959"/>
                  </a:cubicBezTo>
                  <a:lnTo>
                    <a:pt x="906" y="2937"/>
                  </a:lnTo>
                  <a:cubicBezTo>
                    <a:pt x="596" y="2009"/>
                    <a:pt x="45" y="221"/>
                    <a:pt x="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6"/>
            <p:cNvSpPr/>
            <p:nvPr/>
          </p:nvSpPr>
          <p:spPr>
            <a:xfrm>
              <a:off x="6979991" y="2593004"/>
              <a:ext cx="72315" cy="218484"/>
            </a:xfrm>
            <a:custGeom>
              <a:rect b="b" l="l" r="r" t="t"/>
              <a:pathLst>
                <a:path extrusionOk="0" h="3269" w="1082">
                  <a:moveTo>
                    <a:pt x="88" y="1"/>
                  </a:moveTo>
                  <a:cubicBezTo>
                    <a:pt x="0" y="310"/>
                    <a:pt x="309" y="1083"/>
                    <a:pt x="574" y="1833"/>
                  </a:cubicBezTo>
                  <a:cubicBezTo>
                    <a:pt x="773" y="2297"/>
                    <a:pt x="927" y="2782"/>
                    <a:pt x="1038" y="3268"/>
                  </a:cubicBezTo>
                  <a:lnTo>
                    <a:pt x="1082" y="3268"/>
                  </a:lnTo>
                  <a:cubicBezTo>
                    <a:pt x="971" y="2760"/>
                    <a:pt x="817" y="2275"/>
                    <a:pt x="618" y="1811"/>
                  </a:cubicBezTo>
                  <a:cubicBezTo>
                    <a:pt x="331" y="1060"/>
                    <a:pt x="44" y="310"/>
                    <a:pt x="1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36"/>
            <p:cNvSpPr/>
            <p:nvPr/>
          </p:nvSpPr>
          <p:spPr>
            <a:xfrm>
              <a:off x="6963750" y="2806940"/>
              <a:ext cx="41371" cy="31078"/>
            </a:xfrm>
            <a:custGeom>
              <a:rect b="b" l="l" r="r" t="t"/>
              <a:pathLst>
                <a:path extrusionOk="0" h="465" w="619">
                  <a:moveTo>
                    <a:pt x="0" y="1"/>
                  </a:moveTo>
                  <a:lnTo>
                    <a:pt x="0" y="1"/>
                  </a:lnTo>
                  <a:cubicBezTo>
                    <a:pt x="67" y="288"/>
                    <a:pt x="331" y="464"/>
                    <a:pt x="618" y="464"/>
                  </a:cubicBezTo>
                  <a:cubicBezTo>
                    <a:pt x="398" y="332"/>
                    <a:pt x="177" y="177"/>
                    <a:pt x="0" y="1"/>
                  </a:cubicBezTo>
                  <a:close/>
                </a:path>
              </a:pathLst>
            </a:custGeom>
            <a:solidFill>
              <a:srgbClr val="BC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36"/>
            <p:cNvSpPr/>
            <p:nvPr/>
          </p:nvSpPr>
          <p:spPr>
            <a:xfrm>
              <a:off x="6842780" y="2498567"/>
              <a:ext cx="92967" cy="81472"/>
            </a:xfrm>
            <a:custGeom>
              <a:rect b="b" l="l" r="r" t="t"/>
              <a:pathLst>
                <a:path extrusionOk="0" h="1219" w="1391">
                  <a:moveTo>
                    <a:pt x="241" y="1"/>
                  </a:moveTo>
                  <a:cubicBezTo>
                    <a:pt x="219" y="1"/>
                    <a:pt x="62" y="20"/>
                    <a:pt x="0" y="575"/>
                  </a:cubicBezTo>
                  <a:cubicBezTo>
                    <a:pt x="142" y="1161"/>
                    <a:pt x="885" y="1219"/>
                    <a:pt x="1170" y="1219"/>
                  </a:cubicBezTo>
                  <a:cubicBezTo>
                    <a:pt x="1238" y="1219"/>
                    <a:pt x="1280" y="1215"/>
                    <a:pt x="1280" y="1215"/>
                  </a:cubicBezTo>
                  <a:lnTo>
                    <a:pt x="1391" y="619"/>
                  </a:lnTo>
                  <a:lnTo>
                    <a:pt x="243" y="1"/>
                  </a:lnTo>
                  <a:cubicBezTo>
                    <a:pt x="243" y="1"/>
                    <a:pt x="242" y="1"/>
                    <a:pt x="2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6"/>
            <p:cNvSpPr/>
            <p:nvPr/>
          </p:nvSpPr>
          <p:spPr>
            <a:xfrm>
              <a:off x="7056716" y="2262508"/>
              <a:ext cx="95975" cy="118097"/>
            </a:xfrm>
            <a:custGeom>
              <a:rect b="b" l="l" r="r" t="t"/>
              <a:pathLst>
                <a:path extrusionOk="0" h="1767" w="1436">
                  <a:moveTo>
                    <a:pt x="508" y="1"/>
                  </a:moveTo>
                  <a:lnTo>
                    <a:pt x="0" y="376"/>
                  </a:lnTo>
                  <a:lnTo>
                    <a:pt x="22" y="1303"/>
                  </a:lnTo>
                  <a:lnTo>
                    <a:pt x="773" y="1767"/>
                  </a:lnTo>
                  <a:lnTo>
                    <a:pt x="1347" y="1524"/>
                  </a:lnTo>
                  <a:lnTo>
                    <a:pt x="1435" y="928"/>
                  </a:lnTo>
                  <a:lnTo>
                    <a:pt x="1214" y="288"/>
                  </a:lnTo>
                  <a:lnTo>
                    <a:pt x="508" y="1"/>
                  </a:lnTo>
                  <a:close/>
                </a:path>
              </a:pathLst>
            </a:custGeom>
            <a:solidFill>
              <a:srgbClr val="C7A4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36"/>
            <p:cNvSpPr/>
            <p:nvPr/>
          </p:nvSpPr>
          <p:spPr>
            <a:xfrm>
              <a:off x="7022765" y="2269927"/>
              <a:ext cx="140220" cy="128390"/>
            </a:xfrm>
            <a:custGeom>
              <a:rect b="b" l="l" r="r" t="t"/>
              <a:pathLst>
                <a:path extrusionOk="0" h="1921" w="2098">
                  <a:moveTo>
                    <a:pt x="442" y="0"/>
                  </a:moveTo>
                  <a:lnTo>
                    <a:pt x="155" y="287"/>
                  </a:lnTo>
                  <a:lnTo>
                    <a:pt x="0" y="1192"/>
                  </a:lnTo>
                  <a:lnTo>
                    <a:pt x="398" y="1766"/>
                  </a:lnTo>
                  <a:lnTo>
                    <a:pt x="1148" y="1921"/>
                  </a:lnTo>
                  <a:lnTo>
                    <a:pt x="1700" y="1810"/>
                  </a:lnTo>
                  <a:lnTo>
                    <a:pt x="2098" y="1060"/>
                  </a:lnTo>
                  <a:lnTo>
                    <a:pt x="1877" y="905"/>
                  </a:lnTo>
                  <a:lnTo>
                    <a:pt x="1457" y="1303"/>
                  </a:lnTo>
                  <a:cubicBezTo>
                    <a:pt x="1457" y="1303"/>
                    <a:pt x="883" y="1148"/>
                    <a:pt x="729" y="883"/>
                  </a:cubicBezTo>
                  <a:cubicBezTo>
                    <a:pt x="552" y="618"/>
                    <a:pt x="729" y="0"/>
                    <a:pt x="7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36"/>
            <p:cNvSpPr/>
            <p:nvPr/>
          </p:nvSpPr>
          <p:spPr>
            <a:xfrm>
              <a:off x="6858954" y="2253486"/>
              <a:ext cx="326155" cy="296213"/>
            </a:xfrm>
            <a:custGeom>
              <a:rect b="b" l="l" r="r" t="t"/>
              <a:pathLst>
                <a:path extrusionOk="0" h="4432" w="4880">
                  <a:moveTo>
                    <a:pt x="3007" y="0"/>
                  </a:moveTo>
                  <a:cubicBezTo>
                    <a:pt x="2977" y="0"/>
                    <a:pt x="2939" y="14"/>
                    <a:pt x="2893" y="48"/>
                  </a:cubicBezTo>
                  <a:cubicBezTo>
                    <a:pt x="2650" y="246"/>
                    <a:pt x="1635" y="489"/>
                    <a:pt x="1281" y="997"/>
                  </a:cubicBezTo>
                  <a:cubicBezTo>
                    <a:pt x="1016" y="1416"/>
                    <a:pt x="1" y="3668"/>
                    <a:pt x="1" y="3668"/>
                  </a:cubicBezTo>
                  <a:cubicBezTo>
                    <a:pt x="1" y="3668"/>
                    <a:pt x="111" y="4352"/>
                    <a:pt x="1105" y="4419"/>
                  </a:cubicBezTo>
                  <a:cubicBezTo>
                    <a:pt x="1233" y="4427"/>
                    <a:pt x="1360" y="4432"/>
                    <a:pt x="1486" y="4432"/>
                  </a:cubicBezTo>
                  <a:cubicBezTo>
                    <a:pt x="1992" y="4432"/>
                    <a:pt x="2487" y="4361"/>
                    <a:pt x="2981" y="4220"/>
                  </a:cubicBezTo>
                  <a:lnTo>
                    <a:pt x="4173" y="3249"/>
                  </a:lnTo>
                  <a:lnTo>
                    <a:pt x="4880" y="1284"/>
                  </a:lnTo>
                  <a:cubicBezTo>
                    <a:pt x="4880" y="1284"/>
                    <a:pt x="4653" y="1208"/>
                    <a:pt x="4486" y="1208"/>
                  </a:cubicBezTo>
                  <a:cubicBezTo>
                    <a:pt x="4415" y="1208"/>
                    <a:pt x="4354" y="1222"/>
                    <a:pt x="4328" y="1262"/>
                  </a:cubicBezTo>
                  <a:cubicBezTo>
                    <a:pt x="4173" y="1527"/>
                    <a:pt x="3997" y="1549"/>
                    <a:pt x="3930" y="1836"/>
                  </a:cubicBezTo>
                  <a:cubicBezTo>
                    <a:pt x="3776" y="1593"/>
                    <a:pt x="2959" y="1549"/>
                    <a:pt x="2782" y="1151"/>
                  </a:cubicBezTo>
                  <a:cubicBezTo>
                    <a:pt x="2606" y="754"/>
                    <a:pt x="3136" y="246"/>
                    <a:pt x="3136" y="246"/>
                  </a:cubicBezTo>
                  <a:cubicBezTo>
                    <a:pt x="3136" y="246"/>
                    <a:pt x="3136" y="0"/>
                    <a:pt x="30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6"/>
            <p:cNvSpPr/>
            <p:nvPr/>
          </p:nvSpPr>
          <p:spPr>
            <a:xfrm>
              <a:off x="6875194" y="2429260"/>
              <a:ext cx="109275" cy="70110"/>
            </a:xfrm>
            <a:custGeom>
              <a:rect b="b" l="l" r="r" t="t"/>
              <a:pathLst>
                <a:path extrusionOk="0" h="1049" w="1635">
                  <a:moveTo>
                    <a:pt x="1634" y="0"/>
                  </a:moveTo>
                  <a:lnTo>
                    <a:pt x="575" y="265"/>
                  </a:lnTo>
                  <a:lnTo>
                    <a:pt x="1" y="839"/>
                  </a:lnTo>
                  <a:cubicBezTo>
                    <a:pt x="1" y="839"/>
                    <a:pt x="280" y="1049"/>
                    <a:pt x="497" y="1049"/>
                  </a:cubicBezTo>
                  <a:cubicBezTo>
                    <a:pt x="524" y="1049"/>
                    <a:pt x="550" y="1045"/>
                    <a:pt x="575" y="1038"/>
                  </a:cubicBezTo>
                  <a:cubicBezTo>
                    <a:pt x="928" y="950"/>
                    <a:pt x="1634" y="1"/>
                    <a:pt x="16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36"/>
            <p:cNvSpPr/>
            <p:nvPr/>
          </p:nvSpPr>
          <p:spPr>
            <a:xfrm>
              <a:off x="6743932" y="2624015"/>
              <a:ext cx="81205" cy="118632"/>
            </a:xfrm>
            <a:custGeom>
              <a:rect b="b" l="l" r="r" t="t"/>
              <a:pathLst>
                <a:path extrusionOk="0" h="1775" w="1215">
                  <a:moveTo>
                    <a:pt x="508" y="0"/>
                  </a:moveTo>
                  <a:lnTo>
                    <a:pt x="177" y="133"/>
                  </a:lnTo>
                  <a:cubicBezTo>
                    <a:pt x="88" y="398"/>
                    <a:pt x="22" y="663"/>
                    <a:pt x="0" y="928"/>
                  </a:cubicBezTo>
                  <a:cubicBezTo>
                    <a:pt x="21" y="1196"/>
                    <a:pt x="428" y="1775"/>
                    <a:pt x="625" y="1775"/>
                  </a:cubicBezTo>
                  <a:cubicBezTo>
                    <a:pt x="639" y="1775"/>
                    <a:pt x="651" y="1772"/>
                    <a:pt x="662" y="1766"/>
                  </a:cubicBezTo>
                  <a:cubicBezTo>
                    <a:pt x="817" y="1678"/>
                    <a:pt x="640" y="1215"/>
                    <a:pt x="640" y="1215"/>
                  </a:cubicBezTo>
                  <a:cubicBezTo>
                    <a:pt x="684" y="1082"/>
                    <a:pt x="773" y="950"/>
                    <a:pt x="861" y="839"/>
                  </a:cubicBezTo>
                  <a:cubicBezTo>
                    <a:pt x="862" y="839"/>
                    <a:pt x="864" y="838"/>
                    <a:pt x="865" y="838"/>
                  </a:cubicBezTo>
                  <a:cubicBezTo>
                    <a:pt x="910" y="838"/>
                    <a:pt x="1012" y="1149"/>
                    <a:pt x="1096" y="1149"/>
                  </a:cubicBezTo>
                  <a:cubicBezTo>
                    <a:pt x="1098" y="1149"/>
                    <a:pt x="1101" y="1149"/>
                    <a:pt x="1104" y="1148"/>
                  </a:cubicBezTo>
                  <a:cubicBezTo>
                    <a:pt x="1214" y="1126"/>
                    <a:pt x="1192" y="729"/>
                    <a:pt x="1148" y="552"/>
                  </a:cubicBezTo>
                  <a:cubicBezTo>
                    <a:pt x="1082" y="398"/>
                    <a:pt x="971" y="265"/>
                    <a:pt x="861" y="177"/>
                  </a:cubicBezTo>
                  <a:lnTo>
                    <a:pt x="508" y="0"/>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36"/>
            <p:cNvSpPr/>
            <p:nvPr/>
          </p:nvSpPr>
          <p:spPr>
            <a:xfrm>
              <a:off x="6755694" y="2413019"/>
              <a:ext cx="147639" cy="227774"/>
            </a:xfrm>
            <a:custGeom>
              <a:rect b="b" l="l" r="r" t="t"/>
              <a:pathLst>
                <a:path extrusionOk="0" h="3408" w="2209">
                  <a:moveTo>
                    <a:pt x="1369" y="1"/>
                  </a:moveTo>
                  <a:cubicBezTo>
                    <a:pt x="1369" y="1"/>
                    <a:pt x="1038" y="310"/>
                    <a:pt x="862" y="486"/>
                  </a:cubicBezTo>
                  <a:cubicBezTo>
                    <a:pt x="177" y="1082"/>
                    <a:pt x="1" y="3268"/>
                    <a:pt x="1" y="3268"/>
                  </a:cubicBezTo>
                  <a:cubicBezTo>
                    <a:pt x="1" y="3268"/>
                    <a:pt x="59" y="3408"/>
                    <a:pt x="312" y="3408"/>
                  </a:cubicBezTo>
                  <a:cubicBezTo>
                    <a:pt x="406" y="3408"/>
                    <a:pt x="528" y="3388"/>
                    <a:pt x="685" y="3334"/>
                  </a:cubicBezTo>
                  <a:cubicBezTo>
                    <a:pt x="928" y="2429"/>
                    <a:pt x="1325" y="2186"/>
                    <a:pt x="1502" y="1369"/>
                  </a:cubicBezTo>
                  <a:cubicBezTo>
                    <a:pt x="1700" y="1237"/>
                    <a:pt x="1899" y="1104"/>
                    <a:pt x="2054" y="972"/>
                  </a:cubicBezTo>
                  <a:cubicBezTo>
                    <a:pt x="2142" y="751"/>
                    <a:pt x="2186" y="530"/>
                    <a:pt x="2208" y="310"/>
                  </a:cubicBezTo>
                  <a:lnTo>
                    <a:pt x="1369" y="1"/>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36"/>
            <p:cNvSpPr/>
            <p:nvPr/>
          </p:nvSpPr>
          <p:spPr>
            <a:xfrm>
              <a:off x="6825937" y="2316978"/>
              <a:ext cx="189477" cy="171365"/>
            </a:xfrm>
            <a:custGeom>
              <a:rect b="b" l="l" r="r" t="t"/>
              <a:pathLst>
                <a:path extrusionOk="0" h="2564" w="2835">
                  <a:moveTo>
                    <a:pt x="2046" y="1"/>
                  </a:moveTo>
                  <a:cubicBezTo>
                    <a:pt x="2030" y="1"/>
                    <a:pt x="2013" y="1"/>
                    <a:pt x="1996" y="3"/>
                  </a:cubicBezTo>
                  <a:cubicBezTo>
                    <a:pt x="1577" y="3"/>
                    <a:pt x="959" y="842"/>
                    <a:pt x="385" y="1327"/>
                  </a:cubicBezTo>
                  <a:cubicBezTo>
                    <a:pt x="1" y="1751"/>
                    <a:pt x="578" y="2563"/>
                    <a:pt x="1102" y="2563"/>
                  </a:cubicBezTo>
                  <a:cubicBezTo>
                    <a:pt x="1150" y="2563"/>
                    <a:pt x="1199" y="2556"/>
                    <a:pt x="1246" y="2541"/>
                  </a:cubicBezTo>
                  <a:cubicBezTo>
                    <a:pt x="1621" y="2321"/>
                    <a:pt x="1974" y="2056"/>
                    <a:pt x="2283" y="1747"/>
                  </a:cubicBezTo>
                  <a:cubicBezTo>
                    <a:pt x="2680" y="1438"/>
                    <a:pt x="2835" y="886"/>
                    <a:pt x="2614" y="400"/>
                  </a:cubicBezTo>
                  <a:cubicBezTo>
                    <a:pt x="2531" y="152"/>
                    <a:pt x="2294" y="1"/>
                    <a:pt x="20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36"/>
            <p:cNvSpPr/>
            <p:nvPr/>
          </p:nvSpPr>
          <p:spPr>
            <a:xfrm>
              <a:off x="6919506" y="2307087"/>
              <a:ext cx="287725" cy="318536"/>
            </a:xfrm>
            <a:custGeom>
              <a:rect b="b" l="l" r="r" t="t"/>
              <a:pathLst>
                <a:path extrusionOk="0" h="4766" w="4305">
                  <a:moveTo>
                    <a:pt x="1629" y="1"/>
                  </a:moveTo>
                  <a:cubicBezTo>
                    <a:pt x="1441" y="1"/>
                    <a:pt x="1264" y="121"/>
                    <a:pt x="1214" y="305"/>
                  </a:cubicBezTo>
                  <a:cubicBezTo>
                    <a:pt x="1170" y="482"/>
                    <a:pt x="1214" y="636"/>
                    <a:pt x="1325" y="791"/>
                  </a:cubicBezTo>
                  <a:cubicBezTo>
                    <a:pt x="1280" y="990"/>
                    <a:pt x="1303" y="1210"/>
                    <a:pt x="1369" y="1409"/>
                  </a:cubicBezTo>
                  <a:cubicBezTo>
                    <a:pt x="1369" y="1652"/>
                    <a:pt x="1325" y="1917"/>
                    <a:pt x="1236" y="2137"/>
                  </a:cubicBezTo>
                  <a:cubicBezTo>
                    <a:pt x="1038" y="2645"/>
                    <a:pt x="574" y="2513"/>
                    <a:pt x="419" y="2689"/>
                  </a:cubicBezTo>
                  <a:cubicBezTo>
                    <a:pt x="110" y="3065"/>
                    <a:pt x="0" y="3572"/>
                    <a:pt x="110" y="4036"/>
                  </a:cubicBezTo>
                  <a:cubicBezTo>
                    <a:pt x="221" y="4345"/>
                    <a:pt x="751" y="4036"/>
                    <a:pt x="1457" y="4698"/>
                  </a:cubicBezTo>
                  <a:cubicBezTo>
                    <a:pt x="1504" y="4745"/>
                    <a:pt x="1555" y="4765"/>
                    <a:pt x="1606" y="4765"/>
                  </a:cubicBezTo>
                  <a:cubicBezTo>
                    <a:pt x="1771" y="4765"/>
                    <a:pt x="1942" y="4558"/>
                    <a:pt x="2009" y="4389"/>
                  </a:cubicBezTo>
                  <a:cubicBezTo>
                    <a:pt x="2163" y="3837"/>
                    <a:pt x="2627" y="3330"/>
                    <a:pt x="3047" y="2888"/>
                  </a:cubicBezTo>
                  <a:cubicBezTo>
                    <a:pt x="3378" y="2711"/>
                    <a:pt x="3731" y="2314"/>
                    <a:pt x="3753" y="2093"/>
                  </a:cubicBezTo>
                  <a:cubicBezTo>
                    <a:pt x="3952" y="1961"/>
                    <a:pt x="4084" y="1718"/>
                    <a:pt x="4062" y="1475"/>
                  </a:cubicBezTo>
                  <a:cubicBezTo>
                    <a:pt x="4239" y="1321"/>
                    <a:pt x="4305" y="1078"/>
                    <a:pt x="4239" y="857"/>
                  </a:cubicBezTo>
                  <a:cubicBezTo>
                    <a:pt x="4261" y="680"/>
                    <a:pt x="4283" y="570"/>
                    <a:pt x="4283" y="570"/>
                  </a:cubicBezTo>
                  <a:lnTo>
                    <a:pt x="3907" y="548"/>
                  </a:lnTo>
                  <a:lnTo>
                    <a:pt x="3488" y="416"/>
                  </a:lnTo>
                  <a:cubicBezTo>
                    <a:pt x="3444" y="703"/>
                    <a:pt x="3267" y="945"/>
                    <a:pt x="3024" y="1100"/>
                  </a:cubicBezTo>
                  <a:cubicBezTo>
                    <a:pt x="2877" y="1178"/>
                    <a:pt x="2760" y="1212"/>
                    <a:pt x="2663" y="1212"/>
                  </a:cubicBezTo>
                  <a:cubicBezTo>
                    <a:pt x="2513" y="1212"/>
                    <a:pt x="2412" y="1132"/>
                    <a:pt x="2318" y="1012"/>
                  </a:cubicBezTo>
                  <a:cubicBezTo>
                    <a:pt x="2318" y="813"/>
                    <a:pt x="2208" y="614"/>
                    <a:pt x="2075" y="482"/>
                  </a:cubicBezTo>
                  <a:cubicBezTo>
                    <a:pt x="2075" y="305"/>
                    <a:pt x="1965" y="129"/>
                    <a:pt x="1810" y="40"/>
                  </a:cubicBezTo>
                  <a:cubicBezTo>
                    <a:pt x="1751" y="13"/>
                    <a:pt x="1689" y="1"/>
                    <a:pt x="16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36"/>
            <p:cNvSpPr/>
            <p:nvPr/>
          </p:nvSpPr>
          <p:spPr>
            <a:xfrm>
              <a:off x="7158505" y="2298398"/>
              <a:ext cx="54671" cy="55674"/>
            </a:xfrm>
            <a:custGeom>
              <a:rect b="b" l="l" r="r" t="t"/>
              <a:pathLst>
                <a:path extrusionOk="0" h="833" w="818">
                  <a:moveTo>
                    <a:pt x="427" y="1"/>
                  </a:moveTo>
                  <a:cubicBezTo>
                    <a:pt x="241" y="1"/>
                    <a:pt x="0" y="170"/>
                    <a:pt x="0" y="170"/>
                  </a:cubicBezTo>
                  <a:lnTo>
                    <a:pt x="0" y="833"/>
                  </a:lnTo>
                  <a:lnTo>
                    <a:pt x="685" y="590"/>
                  </a:lnTo>
                  <a:cubicBezTo>
                    <a:pt x="685" y="590"/>
                    <a:pt x="817" y="214"/>
                    <a:pt x="552" y="38"/>
                  </a:cubicBezTo>
                  <a:cubicBezTo>
                    <a:pt x="517" y="11"/>
                    <a:pt x="474" y="1"/>
                    <a:pt x="427" y="1"/>
                  </a:cubicBezTo>
                  <a:close/>
                </a:path>
              </a:pathLst>
            </a:custGeom>
            <a:solidFill>
              <a:srgbClr val="1D37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36"/>
            <p:cNvSpPr/>
            <p:nvPr/>
          </p:nvSpPr>
          <p:spPr>
            <a:xfrm>
              <a:off x="7010935" y="2362893"/>
              <a:ext cx="190413" cy="79734"/>
            </a:xfrm>
            <a:custGeom>
              <a:rect b="b" l="l" r="r" t="t"/>
              <a:pathLst>
                <a:path extrusionOk="0" h="1193" w="2849">
                  <a:moveTo>
                    <a:pt x="2849" y="0"/>
                  </a:moveTo>
                  <a:lnTo>
                    <a:pt x="2849" y="0"/>
                  </a:lnTo>
                  <a:cubicBezTo>
                    <a:pt x="1988" y="574"/>
                    <a:pt x="1016" y="971"/>
                    <a:pt x="1" y="1192"/>
                  </a:cubicBezTo>
                  <a:cubicBezTo>
                    <a:pt x="1060" y="1126"/>
                    <a:pt x="2054" y="706"/>
                    <a:pt x="2849" y="0"/>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36"/>
            <p:cNvSpPr/>
            <p:nvPr/>
          </p:nvSpPr>
          <p:spPr>
            <a:xfrm>
              <a:off x="6965220" y="2405667"/>
              <a:ext cx="224298" cy="82675"/>
            </a:xfrm>
            <a:custGeom>
              <a:rect b="b" l="l" r="r" t="t"/>
              <a:pathLst>
                <a:path extrusionOk="0" h="1237" w="3356">
                  <a:moveTo>
                    <a:pt x="3356" y="0"/>
                  </a:moveTo>
                  <a:lnTo>
                    <a:pt x="3356" y="0"/>
                  </a:lnTo>
                  <a:cubicBezTo>
                    <a:pt x="2318" y="618"/>
                    <a:pt x="1192" y="1038"/>
                    <a:pt x="0" y="1236"/>
                  </a:cubicBezTo>
                  <a:cubicBezTo>
                    <a:pt x="1237" y="1214"/>
                    <a:pt x="2407" y="773"/>
                    <a:pt x="3356" y="0"/>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36"/>
            <p:cNvSpPr/>
            <p:nvPr/>
          </p:nvSpPr>
          <p:spPr>
            <a:xfrm>
              <a:off x="6935679" y="2446971"/>
              <a:ext cx="233187" cy="82742"/>
            </a:xfrm>
            <a:custGeom>
              <a:rect b="b" l="l" r="r" t="t"/>
              <a:pathLst>
                <a:path extrusionOk="0" h="1238" w="3489">
                  <a:moveTo>
                    <a:pt x="3489" y="0"/>
                  </a:moveTo>
                  <a:cubicBezTo>
                    <a:pt x="3488" y="1"/>
                    <a:pt x="1678" y="1148"/>
                    <a:pt x="1" y="1214"/>
                  </a:cubicBezTo>
                  <a:cubicBezTo>
                    <a:pt x="135" y="1230"/>
                    <a:pt x="268" y="1238"/>
                    <a:pt x="398" y="1238"/>
                  </a:cubicBezTo>
                  <a:cubicBezTo>
                    <a:pt x="2099" y="1238"/>
                    <a:pt x="3489" y="1"/>
                    <a:pt x="3489" y="0"/>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36"/>
            <p:cNvSpPr/>
            <p:nvPr/>
          </p:nvSpPr>
          <p:spPr>
            <a:xfrm>
              <a:off x="6938687" y="2498567"/>
              <a:ext cx="180053" cy="78264"/>
            </a:xfrm>
            <a:custGeom>
              <a:rect b="b" l="l" r="r" t="t"/>
              <a:pathLst>
                <a:path extrusionOk="0" h="1171" w="2694">
                  <a:moveTo>
                    <a:pt x="2693" y="1"/>
                  </a:moveTo>
                  <a:lnTo>
                    <a:pt x="2693" y="1"/>
                  </a:lnTo>
                  <a:cubicBezTo>
                    <a:pt x="1876" y="575"/>
                    <a:pt x="971" y="972"/>
                    <a:pt x="0" y="1171"/>
                  </a:cubicBezTo>
                  <a:cubicBezTo>
                    <a:pt x="1016" y="1127"/>
                    <a:pt x="1965" y="729"/>
                    <a:pt x="2693" y="1"/>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36"/>
            <p:cNvSpPr/>
            <p:nvPr/>
          </p:nvSpPr>
          <p:spPr>
            <a:xfrm>
              <a:off x="7010935" y="2374656"/>
              <a:ext cx="63493" cy="26199"/>
            </a:xfrm>
            <a:custGeom>
              <a:rect b="b" l="l" r="r" t="t"/>
              <a:pathLst>
                <a:path extrusionOk="0" h="392" w="950">
                  <a:moveTo>
                    <a:pt x="950" y="1"/>
                  </a:moveTo>
                  <a:lnTo>
                    <a:pt x="950" y="1"/>
                  </a:lnTo>
                  <a:cubicBezTo>
                    <a:pt x="641" y="177"/>
                    <a:pt x="332" y="310"/>
                    <a:pt x="1" y="376"/>
                  </a:cubicBezTo>
                  <a:cubicBezTo>
                    <a:pt x="55" y="386"/>
                    <a:pt x="111" y="391"/>
                    <a:pt x="166" y="391"/>
                  </a:cubicBezTo>
                  <a:cubicBezTo>
                    <a:pt x="466" y="391"/>
                    <a:pt x="763" y="243"/>
                    <a:pt x="950" y="1"/>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36"/>
            <p:cNvSpPr/>
            <p:nvPr/>
          </p:nvSpPr>
          <p:spPr>
            <a:xfrm>
              <a:off x="7007994" y="2339234"/>
              <a:ext cx="50260" cy="20184"/>
            </a:xfrm>
            <a:custGeom>
              <a:rect b="b" l="l" r="r" t="t"/>
              <a:pathLst>
                <a:path extrusionOk="0" h="302" w="752">
                  <a:moveTo>
                    <a:pt x="751" y="1"/>
                  </a:moveTo>
                  <a:cubicBezTo>
                    <a:pt x="508" y="155"/>
                    <a:pt x="266" y="244"/>
                    <a:pt x="1" y="288"/>
                  </a:cubicBezTo>
                  <a:cubicBezTo>
                    <a:pt x="66" y="297"/>
                    <a:pt x="125" y="301"/>
                    <a:pt x="180" y="301"/>
                  </a:cubicBezTo>
                  <a:cubicBezTo>
                    <a:pt x="645" y="301"/>
                    <a:pt x="751" y="1"/>
                    <a:pt x="751" y="1"/>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36"/>
            <p:cNvSpPr/>
            <p:nvPr/>
          </p:nvSpPr>
          <p:spPr>
            <a:xfrm>
              <a:off x="7210101" y="2243327"/>
              <a:ext cx="13367" cy="45849"/>
            </a:xfrm>
            <a:custGeom>
              <a:rect b="b" l="l" r="r" t="t"/>
              <a:pathLst>
                <a:path extrusionOk="0" h="686" w="200">
                  <a:moveTo>
                    <a:pt x="89" y="1"/>
                  </a:moveTo>
                  <a:cubicBezTo>
                    <a:pt x="67" y="1"/>
                    <a:pt x="67" y="23"/>
                    <a:pt x="67" y="45"/>
                  </a:cubicBezTo>
                  <a:cubicBezTo>
                    <a:pt x="111" y="244"/>
                    <a:pt x="89" y="442"/>
                    <a:pt x="1" y="641"/>
                  </a:cubicBezTo>
                  <a:cubicBezTo>
                    <a:pt x="1" y="641"/>
                    <a:pt x="1" y="685"/>
                    <a:pt x="23" y="685"/>
                  </a:cubicBezTo>
                  <a:lnTo>
                    <a:pt x="45" y="685"/>
                  </a:lnTo>
                  <a:cubicBezTo>
                    <a:pt x="45" y="685"/>
                    <a:pt x="67" y="685"/>
                    <a:pt x="67" y="663"/>
                  </a:cubicBezTo>
                  <a:cubicBezTo>
                    <a:pt x="156" y="464"/>
                    <a:pt x="200" y="244"/>
                    <a:pt x="156" y="23"/>
                  </a:cubicBezTo>
                  <a:cubicBezTo>
                    <a:pt x="133" y="1"/>
                    <a:pt x="111" y="1"/>
                    <a:pt x="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6"/>
            <p:cNvSpPr/>
            <p:nvPr/>
          </p:nvSpPr>
          <p:spPr>
            <a:xfrm>
              <a:off x="7238506" y="2199551"/>
              <a:ext cx="15974" cy="40903"/>
            </a:xfrm>
            <a:custGeom>
              <a:rect b="b" l="l" r="r" t="t"/>
              <a:pathLst>
                <a:path extrusionOk="0" h="612" w="239">
                  <a:moveTo>
                    <a:pt x="53" y="1"/>
                  </a:moveTo>
                  <a:cubicBezTo>
                    <a:pt x="22" y="1"/>
                    <a:pt x="1" y="43"/>
                    <a:pt x="18" y="60"/>
                  </a:cubicBezTo>
                  <a:cubicBezTo>
                    <a:pt x="128" y="192"/>
                    <a:pt x="150" y="391"/>
                    <a:pt x="62" y="545"/>
                  </a:cubicBezTo>
                  <a:cubicBezTo>
                    <a:pt x="40" y="568"/>
                    <a:pt x="40" y="590"/>
                    <a:pt x="62" y="612"/>
                  </a:cubicBezTo>
                  <a:lnTo>
                    <a:pt x="84" y="612"/>
                  </a:lnTo>
                  <a:cubicBezTo>
                    <a:pt x="106" y="612"/>
                    <a:pt x="128" y="612"/>
                    <a:pt x="128" y="590"/>
                  </a:cubicBezTo>
                  <a:cubicBezTo>
                    <a:pt x="238" y="413"/>
                    <a:pt x="216" y="170"/>
                    <a:pt x="84" y="16"/>
                  </a:cubicBezTo>
                  <a:cubicBezTo>
                    <a:pt x="73" y="5"/>
                    <a:pt x="62" y="1"/>
                    <a:pt x="5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36"/>
            <p:cNvSpPr/>
            <p:nvPr/>
          </p:nvSpPr>
          <p:spPr>
            <a:xfrm>
              <a:off x="7235231" y="2218264"/>
              <a:ext cx="28071" cy="63493"/>
            </a:xfrm>
            <a:custGeom>
              <a:rect b="b" l="l" r="r" t="t"/>
              <a:pathLst>
                <a:path extrusionOk="0" h="950" w="420">
                  <a:moveTo>
                    <a:pt x="22" y="1"/>
                  </a:moveTo>
                  <a:cubicBezTo>
                    <a:pt x="0" y="23"/>
                    <a:pt x="0" y="45"/>
                    <a:pt x="0" y="67"/>
                  </a:cubicBezTo>
                  <a:cubicBezTo>
                    <a:pt x="0" y="67"/>
                    <a:pt x="309" y="597"/>
                    <a:pt x="0" y="884"/>
                  </a:cubicBezTo>
                  <a:cubicBezTo>
                    <a:pt x="0" y="884"/>
                    <a:pt x="0" y="906"/>
                    <a:pt x="0" y="928"/>
                  </a:cubicBezTo>
                  <a:cubicBezTo>
                    <a:pt x="22" y="950"/>
                    <a:pt x="22" y="950"/>
                    <a:pt x="44" y="950"/>
                  </a:cubicBezTo>
                  <a:cubicBezTo>
                    <a:pt x="44" y="950"/>
                    <a:pt x="67" y="950"/>
                    <a:pt x="89" y="928"/>
                  </a:cubicBezTo>
                  <a:cubicBezTo>
                    <a:pt x="420" y="619"/>
                    <a:pt x="89" y="45"/>
                    <a:pt x="89" y="23"/>
                  </a:cubicBezTo>
                  <a:cubicBezTo>
                    <a:pt x="67" y="1"/>
                    <a:pt x="44" y="1"/>
                    <a:pt x="2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36"/>
            <p:cNvSpPr/>
            <p:nvPr/>
          </p:nvSpPr>
          <p:spPr>
            <a:xfrm>
              <a:off x="7214579" y="2243327"/>
              <a:ext cx="25130" cy="38430"/>
            </a:xfrm>
            <a:custGeom>
              <a:rect b="b" l="l" r="r" t="t"/>
              <a:pathLst>
                <a:path extrusionOk="0" h="575" w="376">
                  <a:moveTo>
                    <a:pt x="22" y="1"/>
                  </a:moveTo>
                  <a:cubicBezTo>
                    <a:pt x="0" y="23"/>
                    <a:pt x="0" y="45"/>
                    <a:pt x="22" y="67"/>
                  </a:cubicBezTo>
                  <a:cubicBezTo>
                    <a:pt x="133" y="200"/>
                    <a:pt x="221" y="376"/>
                    <a:pt x="287" y="553"/>
                  </a:cubicBezTo>
                  <a:cubicBezTo>
                    <a:pt x="287" y="553"/>
                    <a:pt x="309" y="575"/>
                    <a:pt x="331" y="575"/>
                  </a:cubicBezTo>
                  <a:cubicBezTo>
                    <a:pt x="353" y="575"/>
                    <a:pt x="376" y="553"/>
                    <a:pt x="376" y="531"/>
                  </a:cubicBezTo>
                  <a:cubicBezTo>
                    <a:pt x="309" y="332"/>
                    <a:pt x="199" y="155"/>
                    <a:pt x="66" y="1"/>
                  </a:cubicBezTo>
                  <a:close/>
                </a:path>
              </a:pathLst>
            </a:custGeom>
            <a:solidFill>
              <a:srgbClr val="9395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36"/>
            <p:cNvSpPr/>
            <p:nvPr/>
          </p:nvSpPr>
          <p:spPr>
            <a:xfrm>
              <a:off x="7204220" y="2283962"/>
              <a:ext cx="19248" cy="56810"/>
            </a:xfrm>
            <a:custGeom>
              <a:rect b="b" l="l" r="r" t="t"/>
              <a:pathLst>
                <a:path extrusionOk="0" h="850" w="288">
                  <a:moveTo>
                    <a:pt x="59" y="1"/>
                  </a:moveTo>
                  <a:cubicBezTo>
                    <a:pt x="16" y="1"/>
                    <a:pt x="1" y="77"/>
                    <a:pt x="1" y="77"/>
                  </a:cubicBezTo>
                  <a:lnTo>
                    <a:pt x="111" y="364"/>
                  </a:lnTo>
                  <a:lnTo>
                    <a:pt x="67" y="850"/>
                  </a:lnTo>
                  <a:lnTo>
                    <a:pt x="199" y="806"/>
                  </a:lnTo>
                  <a:cubicBezTo>
                    <a:pt x="288" y="541"/>
                    <a:pt x="244" y="254"/>
                    <a:pt x="89" y="11"/>
                  </a:cubicBezTo>
                  <a:cubicBezTo>
                    <a:pt x="78" y="4"/>
                    <a:pt x="68" y="1"/>
                    <a:pt x="59" y="1"/>
                  </a:cubicBezTo>
                  <a:close/>
                </a:path>
              </a:pathLst>
            </a:custGeom>
            <a:solidFill>
              <a:srgbClr val="303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36"/>
            <p:cNvSpPr/>
            <p:nvPr/>
          </p:nvSpPr>
          <p:spPr>
            <a:xfrm>
              <a:off x="7195398" y="2286168"/>
              <a:ext cx="23660" cy="42841"/>
            </a:xfrm>
            <a:custGeom>
              <a:rect b="b" l="l" r="r" t="t"/>
              <a:pathLst>
                <a:path extrusionOk="0" h="641" w="354">
                  <a:moveTo>
                    <a:pt x="177" y="0"/>
                  </a:moveTo>
                  <a:cubicBezTo>
                    <a:pt x="155" y="0"/>
                    <a:pt x="0" y="177"/>
                    <a:pt x="44" y="221"/>
                  </a:cubicBezTo>
                  <a:cubicBezTo>
                    <a:pt x="309" y="508"/>
                    <a:pt x="177" y="640"/>
                    <a:pt x="177" y="640"/>
                  </a:cubicBezTo>
                  <a:lnTo>
                    <a:pt x="265" y="640"/>
                  </a:lnTo>
                  <a:cubicBezTo>
                    <a:pt x="353" y="442"/>
                    <a:pt x="331" y="177"/>
                    <a:pt x="1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36"/>
            <p:cNvSpPr/>
            <p:nvPr/>
          </p:nvSpPr>
          <p:spPr>
            <a:xfrm>
              <a:off x="7205690" y="2280620"/>
              <a:ext cx="17778" cy="42440"/>
            </a:xfrm>
            <a:custGeom>
              <a:rect b="b" l="l" r="r" t="t"/>
              <a:pathLst>
                <a:path extrusionOk="0" h="635" w="266">
                  <a:moveTo>
                    <a:pt x="34" y="0"/>
                  </a:moveTo>
                  <a:cubicBezTo>
                    <a:pt x="23" y="0"/>
                    <a:pt x="12" y="6"/>
                    <a:pt x="1" y="17"/>
                  </a:cubicBezTo>
                  <a:cubicBezTo>
                    <a:pt x="1" y="39"/>
                    <a:pt x="1" y="61"/>
                    <a:pt x="1" y="83"/>
                  </a:cubicBezTo>
                  <a:cubicBezTo>
                    <a:pt x="133" y="216"/>
                    <a:pt x="177" y="392"/>
                    <a:pt x="177" y="591"/>
                  </a:cubicBezTo>
                  <a:cubicBezTo>
                    <a:pt x="155" y="591"/>
                    <a:pt x="177" y="613"/>
                    <a:pt x="199" y="635"/>
                  </a:cubicBezTo>
                  <a:cubicBezTo>
                    <a:pt x="222" y="635"/>
                    <a:pt x="244" y="613"/>
                    <a:pt x="244" y="591"/>
                  </a:cubicBezTo>
                  <a:cubicBezTo>
                    <a:pt x="266" y="370"/>
                    <a:pt x="199" y="171"/>
                    <a:pt x="67" y="17"/>
                  </a:cubicBezTo>
                  <a:cubicBezTo>
                    <a:pt x="56" y="6"/>
                    <a:pt x="45" y="0"/>
                    <a:pt x="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36"/>
            <p:cNvSpPr/>
            <p:nvPr/>
          </p:nvSpPr>
          <p:spPr>
            <a:xfrm>
              <a:off x="7106842" y="2225616"/>
              <a:ext cx="107805" cy="104730"/>
            </a:xfrm>
            <a:custGeom>
              <a:rect b="b" l="l" r="r" t="t"/>
              <a:pathLst>
                <a:path extrusionOk="0" h="1567" w="1613">
                  <a:moveTo>
                    <a:pt x="1104" y="1"/>
                  </a:moveTo>
                  <a:lnTo>
                    <a:pt x="553" y="45"/>
                  </a:lnTo>
                  <a:lnTo>
                    <a:pt x="45" y="200"/>
                  </a:lnTo>
                  <a:lnTo>
                    <a:pt x="1" y="752"/>
                  </a:lnTo>
                  <a:lnTo>
                    <a:pt x="398" y="1392"/>
                  </a:lnTo>
                  <a:cubicBezTo>
                    <a:pt x="398" y="1392"/>
                    <a:pt x="795" y="1524"/>
                    <a:pt x="906" y="1546"/>
                  </a:cubicBezTo>
                  <a:cubicBezTo>
                    <a:pt x="984" y="1560"/>
                    <a:pt x="1049" y="1566"/>
                    <a:pt x="1104" y="1566"/>
                  </a:cubicBezTo>
                  <a:cubicBezTo>
                    <a:pt x="1309" y="1566"/>
                    <a:pt x="1361" y="1479"/>
                    <a:pt x="1414" y="1392"/>
                  </a:cubicBezTo>
                  <a:cubicBezTo>
                    <a:pt x="1546" y="1016"/>
                    <a:pt x="1612" y="619"/>
                    <a:pt x="1612" y="222"/>
                  </a:cubicBezTo>
                  <a:cubicBezTo>
                    <a:pt x="1612" y="45"/>
                    <a:pt x="1104" y="1"/>
                    <a:pt x="1104" y="1"/>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6"/>
            <p:cNvSpPr/>
            <p:nvPr/>
          </p:nvSpPr>
          <p:spPr>
            <a:xfrm>
              <a:off x="7117202" y="2203226"/>
              <a:ext cx="134338" cy="65832"/>
            </a:xfrm>
            <a:custGeom>
              <a:rect b="b" l="l" r="r" t="t"/>
              <a:pathLst>
                <a:path extrusionOk="0" h="985" w="2010">
                  <a:moveTo>
                    <a:pt x="1859" y="1"/>
                  </a:moveTo>
                  <a:cubicBezTo>
                    <a:pt x="1660" y="1"/>
                    <a:pt x="44" y="667"/>
                    <a:pt x="44" y="667"/>
                  </a:cubicBezTo>
                  <a:lnTo>
                    <a:pt x="0" y="844"/>
                  </a:lnTo>
                  <a:cubicBezTo>
                    <a:pt x="214" y="935"/>
                    <a:pt x="437" y="985"/>
                    <a:pt x="665" y="985"/>
                  </a:cubicBezTo>
                  <a:cubicBezTo>
                    <a:pt x="767" y="985"/>
                    <a:pt x="869" y="975"/>
                    <a:pt x="972" y="954"/>
                  </a:cubicBezTo>
                  <a:cubicBezTo>
                    <a:pt x="1678" y="866"/>
                    <a:pt x="2009" y="380"/>
                    <a:pt x="1877" y="5"/>
                  </a:cubicBezTo>
                  <a:cubicBezTo>
                    <a:pt x="1874" y="2"/>
                    <a:pt x="1868" y="1"/>
                    <a:pt x="18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36"/>
            <p:cNvSpPr/>
            <p:nvPr/>
          </p:nvSpPr>
          <p:spPr>
            <a:xfrm>
              <a:off x="7090602" y="2243327"/>
              <a:ext cx="124046" cy="104864"/>
            </a:xfrm>
            <a:custGeom>
              <a:rect b="b" l="l" r="r" t="t"/>
              <a:pathLst>
                <a:path extrusionOk="0" h="1569" w="1856">
                  <a:moveTo>
                    <a:pt x="155" y="1"/>
                  </a:moveTo>
                  <a:lnTo>
                    <a:pt x="1" y="354"/>
                  </a:lnTo>
                  <a:lnTo>
                    <a:pt x="244" y="774"/>
                  </a:lnTo>
                  <a:lnTo>
                    <a:pt x="553" y="1127"/>
                  </a:lnTo>
                  <a:lnTo>
                    <a:pt x="1259" y="1568"/>
                  </a:lnTo>
                  <a:lnTo>
                    <a:pt x="1767" y="1502"/>
                  </a:lnTo>
                  <a:cubicBezTo>
                    <a:pt x="1767" y="1502"/>
                    <a:pt x="1855" y="1303"/>
                    <a:pt x="1833" y="1281"/>
                  </a:cubicBezTo>
                  <a:cubicBezTo>
                    <a:pt x="1833" y="1270"/>
                    <a:pt x="1822" y="1265"/>
                    <a:pt x="1808" y="1265"/>
                  </a:cubicBezTo>
                  <a:cubicBezTo>
                    <a:pt x="1795" y="1265"/>
                    <a:pt x="1778" y="1270"/>
                    <a:pt x="1767" y="1281"/>
                  </a:cubicBezTo>
                  <a:cubicBezTo>
                    <a:pt x="1666" y="1349"/>
                    <a:pt x="1565" y="1378"/>
                    <a:pt x="1463" y="1378"/>
                  </a:cubicBezTo>
                  <a:cubicBezTo>
                    <a:pt x="1432" y="1378"/>
                    <a:pt x="1401" y="1375"/>
                    <a:pt x="1370" y="1370"/>
                  </a:cubicBezTo>
                  <a:cubicBezTo>
                    <a:pt x="1038" y="1259"/>
                    <a:pt x="619" y="950"/>
                    <a:pt x="487" y="222"/>
                  </a:cubicBezTo>
                  <a:cubicBezTo>
                    <a:pt x="464" y="155"/>
                    <a:pt x="442" y="89"/>
                    <a:pt x="398" y="23"/>
                  </a:cubicBezTo>
                  <a:lnTo>
                    <a:pt x="1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36"/>
            <p:cNvSpPr/>
            <p:nvPr/>
          </p:nvSpPr>
          <p:spPr>
            <a:xfrm>
              <a:off x="7007994" y="2099567"/>
              <a:ext cx="236128" cy="255243"/>
            </a:xfrm>
            <a:custGeom>
              <a:rect b="b" l="l" r="r" t="t"/>
              <a:pathLst>
                <a:path extrusionOk="0" h="3819" w="3533">
                  <a:moveTo>
                    <a:pt x="1834" y="1"/>
                  </a:moveTo>
                  <a:cubicBezTo>
                    <a:pt x="663" y="1"/>
                    <a:pt x="597" y="1468"/>
                    <a:pt x="597" y="1468"/>
                  </a:cubicBezTo>
                  <a:cubicBezTo>
                    <a:pt x="597" y="1468"/>
                    <a:pt x="1" y="1865"/>
                    <a:pt x="685" y="2748"/>
                  </a:cubicBezTo>
                  <a:cubicBezTo>
                    <a:pt x="828" y="2973"/>
                    <a:pt x="1086" y="3104"/>
                    <a:pt x="1351" y="3104"/>
                  </a:cubicBezTo>
                  <a:cubicBezTo>
                    <a:pt x="1372" y="3104"/>
                    <a:pt x="1393" y="3103"/>
                    <a:pt x="1413" y="3101"/>
                  </a:cubicBezTo>
                  <a:cubicBezTo>
                    <a:pt x="1413" y="3101"/>
                    <a:pt x="2319" y="3763"/>
                    <a:pt x="2517" y="3808"/>
                  </a:cubicBezTo>
                  <a:cubicBezTo>
                    <a:pt x="2569" y="3815"/>
                    <a:pt x="2618" y="3819"/>
                    <a:pt x="2662" y="3819"/>
                  </a:cubicBezTo>
                  <a:cubicBezTo>
                    <a:pt x="2993" y="3819"/>
                    <a:pt x="3113" y="3623"/>
                    <a:pt x="3113" y="3565"/>
                  </a:cubicBezTo>
                  <a:cubicBezTo>
                    <a:pt x="3157" y="3432"/>
                    <a:pt x="3069" y="3432"/>
                    <a:pt x="3069" y="3432"/>
                  </a:cubicBezTo>
                  <a:cubicBezTo>
                    <a:pt x="3069" y="3432"/>
                    <a:pt x="2825" y="3658"/>
                    <a:pt x="2613" y="3658"/>
                  </a:cubicBezTo>
                  <a:cubicBezTo>
                    <a:pt x="2596" y="3658"/>
                    <a:pt x="2578" y="3656"/>
                    <a:pt x="2561" y="3653"/>
                  </a:cubicBezTo>
                  <a:cubicBezTo>
                    <a:pt x="2230" y="3498"/>
                    <a:pt x="1943" y="3278"/>
                    <a:pt x="1700" y="3035"/>
                  </a:cubicBezTo>
                  <a:cubicBezTo>
                    <a:pt x="1546" y="2836"/>
                    <a:pt x="1458" y="2615"/>
                    <a:pt x="1413" y="2373"/>
                  </a:cubicBezTo>
                  <a:cubicBezTo>
                    <a:pt x="1428" y="2314"/>
                    <a:pt x="1472" y="2304"/>
                    <a:pt x="1500" y="2304"/>
                  </a:cubicBezTo>
                  <a:cubicBezTo>
                    <a:pt x="1514" y="2304"/>
                    <a:pt x="1524" y="2306"/>
                    <a:pt x="1524" y="2306"/>
                  </a:cubicBezTo>
                  <a:cubicBezTo>
                    <a:pt x="1743" y="2402"/>
                    <a:pt x="1979" y="2448"/>
                    <a:pt x="2217" y="2448"/>
                  </a:cubicBezTo>
                  <a:cubicBezTo>
                    <a:pt x="2530" y="2448"/>
                    <a:pt x="2847" y="2368"/>
                    <a:pt x="3135" y="2218"/>
                  </a:cubicBezTo>
                  <a:cubicBezTo>
                    <a:pt x="3378" y="2086"/>
                    <a:pt x="3533" y="1843"/>
                    <a:pt x="3511" y="1578"/>
                  </a:cubicBezTo>
                  <a:cubicBezTo>
                    <a:pt x="3533" y="916"/>
                    <a:pt x="3091" y="320"/>
                    <a:pt x="2473" y="121"/>
                  </a:cubicBezTo>
                  <a:cubicBezTo>
                    <a:pt x="2230" y="37"/>
                    <a:pt x="2018" y="1"/>
                    <a:pt x="18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36"/>
            <p:cNvSpPr/>
            <p:nvPr/>
          </p:nvSpPr>
          <p:spPr>
            <a:xfrm>
              <a:off x="7067009" y="2109725"/>
              <a:ext cx="110746" cy="42240"/>
            </a:xfrm>
            <a:custGeom>
              <a:rect b="b" l="l" r="r" t="t"/>
              <a:pathLst>
                <a:path extrusionOk="0" h="632" w="1657">
                  <a:moveTo>
                    <a:pt x="939" y="1"/>
                  </a:moveTo>
                  <a:cubicBezTo>
                    <a:pt x="598" y="1"/>
                    <a:pt x="219" y="133"/>
                    <a:pt x="1" y="631"/>
                  </a:cubicBezTo>
                  <a:cubicBezTo>
                    <a:pt x="301" y="206"/>
                    <a:pt x="792" y="114"/>
                    <a:pt x="1162" y="114"/>
                  </a:cubicBezTo>
                  <a:cubicBezTo>
                    <a:pt x="1445" y="114"/>
                    <a:pt x="1656" y="168"/>
                    <a:pt x="1656" y="168"/>
                  </a:cubicBezTo>
                  <a:cubicBezTo>
                    <a:pt x="1656" y="168"/>
                    <a:pt x="1322" y="1"/>
                    <a:pt x="93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36"/>
            <p:cNvSpPr/>
            <p:nvPr/>
          </p:nvSpPr>
          <p:spPr>
            <a:xfrm>
              <a:off x="7121613" y="2276477"/>
              <a:ext cx="120771" cy="27402"/>
            </a:xfrm>
            <a:custGeom>
              <a:rect b="b" l="l" r="r" t="t"/>
              <a:pathLst>
                <a:path extrusionOk="0" h="410" w="1807">
                  <a:moveTo>
                    <a:pt x="1739" y="0"/>
                  </a:moveTo>
                  <a:cubicBezTo>
                    <a:pt x="1733" y="0"/>
                    <a:pt x="1727" y="4"/>
                    <a:pt x="1722" y="13"/>
                  </a:cubicBezTo>
                  <a:cubicBezTo>
                    <a:pt x="1700" y="35"/>
                    <a:pt x="1678" y="35"/>
                    <a:pt x="1656" y="57"/>
                  </a:cubicBezTo>
                  <a:cubicBezTo>
                    <a:pt x="1396" y="255"/>
                    <a:pt x="1088" y="356"/>
                    <a:pt x="778" y="356"/>
                  </a:cubicBezTo>
                  <a:cubicBezTo>
                    <a:pt x="535" y="356"/>
                    <a:pt x="290" y="293"/>
                    <a:pt x="67" y="167"/>
                  </a:cubicBezTo>
                  <a:lnTo>
                    <a:pt x="23" y="167"/>
                  </a:lnTo>
                  <a:cubicBezTo>
                    <a:pt x="0" y="189"/>
                    <a:pt x="0" y="211"/>
                    <a:pt x="23" y="233"/>
                  </a:cubicBezTo>
                  <a:cubicBezTo>
                    <a:pt x="221" y="366"/>
                    <a:pt x="486" y="410"/>
                    <a:pt x="729" y="410"/>
                  </a:cubicBezTo>
                  <a:cubicBezTo>
                    <a:pt x="1082" y="410"/>
                    <a:pt x="1413" y="322"/>
                    <a:pt x="1700" y="123"/>
                  </a:cubicBezTo>
                  <a:lnTo>
                    <a:pt x="1789" y="79"/>
                  </a:lnTo>
                  <a:cubicBezTo>
                    <a:pt x="1806" y="61"/>
                    <a:pt x="1767" y="0"/>
                    <a:pt x="17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36"/>
            <p:cNvSpPr/>
            <p:nvPr/>
          </p:nvSpPr>
          <p:spPr>
            <a:xfrm>
              <a:off x="7151087" y="2277279"/>
              <a:ext cx="94505" cy="50527"/>
            </a:xfrm>
            <a:custGeom>
              <a:rect b="b" l="l" r="r" t="t"/>
              <a:pathLst>
                <a:path extrusionOk="0" h="756" w="1414">
                  <a:moveTo>
                    <a:pt x="1281" y="1"/>
                  </a:moveTo>
                  <a:cubicBezTo>
                    <a:pt x="1259" y="1"/>
                    <a:pt x="1237" y="23"/>
                    <a:pt x="1259" y="45"/>
                  </a:cubicBezTo>
                  <a:cubicBezTo>
                    <a:pt x="1326" y="243"/>
                    <a:pt x="1237" y="442"/>
                    <a:pt x="1061" y="530"/>
                  </a:cubicBezTo>
                  <a:cubicBezTo>
                    <a:pt x="899" y="642"/>
                    <a:pt x="710" y="698"/>
                    <a:pt x="516" y="698"/>
                  </a:cubicBezTo>
                  <a:cubicBezTo>
                    <a:pt x="365" y="698"/>
                    <a:pt x="212" y="664"/>
                    <a:pt x="67" y="597"/>
                  </a:cubicBezTo>
                  <a:cubicBezTo>
                    <a:pt x="56" y="586"/>
                    <a:pt x="45" y="580"/>
                    <a:pt x="37" y="580"/>
                  </a:cubicBezTo>
                  <a:cubicBezTo>
                    <a:pt x="29" y="580"/>
                    <a:pt x="23" y="586"/>
                    <a:pt x="23" y="597"/>
                  </a:cubicBezTo>
                  <a:cubicBezTo>
                    <a:pt x="1" y="619"/>
                    <a:pt x="1" y="641"/>
                    <a:pt x="23" y="663"/>
                  </a:cubicBezTo>
                  <a:cubicBezTo>
                    <a:pt x="155" y="729"/>
                    <a:pt x="310" y="751"/>
                    <a:pt x="487" y="751"/>
                  </a:cubicBezTo>
                  <a:cubicBezTo>
                    <a:pt x="515" y="754"/>
                    <a:pt x="543" y="755"/>
                    <a:pt x="571" y="755"/>
                  </a:cubicBezTo>
                  <a:cubicBezTo>
                    <a:pt x="759" y="755"/>
                    <a:pt x="932" y="693"/>
                    <a:pt x="1105" y="597"/>
                  </a:cubicBezTo>
                  <a:cubicBezTo>
                    <a:pt x="1303" y="486"/>
                    <a:pt x="1414" y="243"/>
                    <a:pt x="1326" y="23"/>
                  </a:cubicBezTo>
                  <a:cubicBezTo>
                    <a:pt x="1326" y="1"/>
                    <a:pt x="1303" y="1"/>
                    <a:pt x="12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36"/>
            <p:cNvSpPr/>
            <p:nvPr/>
          </p:nvSpPr>
          <p:spPr>
            <a:xfrm>
              <a:off x="7052239" y="2200553"/>
              <a:ext cx="51730" cy="85682"/>
            </a:xfrm>
            <a:custGeom>
              <a:rect b="b" l="l" r="r" t="t"/>
              <a:pathLst>
                <a:path extrusionOk="0" h="1282" w="774">
                  <a:moveTo>
                    <a:pt x="1" y="1"/>
                  </a:moveTo>
                  <a:lnTo>
                    <a:pt x="1" y="1"/>
                  </a:lnTo>
                  <a:cubicBezTo>
                    <a:pt x="398" y="310"/>
                    <a:pt x="641" y="773"/>
                    <a:pt x="707" y="1281"/>
                  </a:cubicBezTo>
                  <a:cubicBezTo>
                    <a:pt x="774" y="266"/>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6"/>
            <p:cNvSpPr/>
            <p:nvPr/>
          </p:nvSpPr>
          <p:spPr>
            <a:xfrm>
              <a:off x="7114958" y="2234864"/>
              <a:ext cx="137279" cy="105933"/>
            </a:xfrm>
            <a:custGeom>
              <a:rect b="b" l="l" r="r" t="t"/>
              <a:pathLst>
                <a:path extrusionOk="0" h="1585" w="2054">
                  <a:moveTo>
                    <a:pt x="1999" y="1"/>
                  </a:moveTo>
                  <a:cubicBezTo>
                    <a:pt x="1988" y="1"/>
                    <a:pt x="1977" y="6"/>
                    <a:pt x="1966" y="17"/>
                  </a:cubicBezTo>
                  <a:cubicBezTo>
                    <a:pt x="1899" y="128"/>
                    <a:pt x="1811" y="216"/>
                    <a:pt x="1723" y="282"/>
                  </a:cubicBezTo>
                  <a:cubicBezTo>
                    <a:pt x="1433" y="454"/>
                    <a:pt x="1112" y="546"/>
                    <a:pt x="792" y="546"/>
                  </a:cubicBezTo>
                  <a:cubicBezTo>
                    <a:pt x="576" y="546"/>
                    <a:pt x="360" y="504"/>
                    <a:pt x="155" y="415"/>
                  </a:cubicBezTo>
                  <a:cubicBezTo>
                    <a:pt x="93" y="399"/>
                    <a:pt x="53" y="384"/>
                    <a:pt x="26" y="384"/>
                  </a:cubicBezTo>
                  <a:cubicBezTo>
                    <a:pt x="16" y="384"/>
                    <a:pt x="7" y="386"/>
                    <a:pt x="1" y="393"/>
                  </a:cubicBezTo>
                  <a:lnTo>
                    <a:pt x="1" y="415"/>
                  </a:lnTo>
                  <a:lnTo>
                    <a:pt x="1" y="437"/>
                  </a:lnTo>
                  <a:cubicBezTo>
                    <a:pt x="89" y="1033"/>
                    <a:pt x="950" y="1497"/>
                    <a:pt x="1060" y="1541"/>
                  </a:cubicBezTo>
                  <a:cubicBezTo>
                    <a:pt x="1127" y="1563"/>
                    <a:pt x="1193" y="1585"/>
                    <a:pt x="1259" y="1585"/>
                  </a:cubicBezTo>
                  <a:cubicBezTo>
                    <a:pt x="1347" y="1585"/>
                    <a:pt x="1414" y="1563"/>
                    <a:pt x="1502" y="1519"/>
                  </a:cubicBezTo>
                  <a:cubicBezTo>
                    <a:pt x="1590" y="1474"/>
                    <a:pt x="1657" y="1386"/>
                    <a:pt x="1657" y="1276"/>
                  </a:cubicBezTo>
                  <a:cubicBezTo>
                    <a:pt x="1679" y="1254"/>
                    <a:pt x="1657" y="1232"/>
                    <a:pt x="1634" y="1232"/>
                  </a:cubicBezTo>
                  <a:cubicBezTo>
                    <a:pt x="1612" y="1232"/>
                    <a:pt x="1590" y="1254"/>
                    <a:pt x="1590" y="1276"/>
                  </a:cubicBezTo>
                  <a:cubicBezTo>
                    <a:pt x="1568" y="1342"/>
                    <a:pt x="1524" y="1408"/>
                    <a:pt x="1458" y="1452"/>
                  </a:cubicBezTo>
                  <a:cubicBezTo>
                    <a:pt x="1397" y="1489"/>
                    <a:pt x="1323" y="1505"/>
                    <a:pt x="1250" y="1505"/>
                  </a:cubicBezTo>
                  <a:cubicBezTo>
                    <a:pt x="1191" y="1505"/>
                    <a:pt x="1132" y="1494"/>
                    <a:pt x="1083" y="1474"/>
                  </a:cubicBezTo>
                  <a:cubicBezTo>
                    <a:pt x="972" y="1430"/>
                    <a:pt x="200" y="1011"/>
                    <a:pt x="67" y="481"/>
                  </a:cubicBezTo>
                  <a:lnTo>
                    <a:pt x="111" y="481"/>
                  </a:lnTo>
                  <a:cubicBezTo>
                    <a:pt x="332" y="573"/>
                    <a:pt x="568" y="619"/>
                    <a:pt x="805" y="619"/>
                  </a:cubicBezTo>
                  <a:cubicBezTo>
                    <a:pt x="1137" y="619"/>
                    <a:pt x="1471" y="529"/>
                    <a:pt x="1767" y="349"/>
                  </a:cubicBezTo>
                  <a:cubicBezTo>
                    <a:pt x="1877" y="260"/>
                    <a:pt x="1966" y="172"/>
                    <a:pt x="2032" y="62"/>
                  </a:cubicBezTo>
                  <a:cubicBezTo>
                    <a:pt x="2054" y="40"/>
                    <a:pt x="2054" y="17"/>
                    <a:pt x="2032" y="17"/>
                  </a:cubicBezTo>
                  <a:cubicBezTo>
                    <a:pt x="2021" y="6"/>
                    <a:pt x="2010" y="1"/>
                    <a:pt x="199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36"/>
            <p:cNvSpPr/>
            <p:nvPr/>
          </p:nvSpPr>
          <p:spPr>
            <a:xfrm>
              <a:off x="7148146" y="2269927"/>
              <a:ext cx="10426" cy="53134"/>
            </a:xfrm>
            <a:custGeom>
              <a:rect b="b" l="l" r="r" t="t"/>
              <a:pathLst>
                <a:path extrusionOk="0" h="795" w="156">
                  <a:moveTo>
                    <a:pt x="67" y="0"/>
                  </a:moveTo>
                  <a:cubicBezTo>
                    <a:pt x="45" y="0"/>
                    <a:pt x="23" y="22"/>
                    <a:pt x="23" y="44"/>
                  </a:cubicBezTo>
                  <a:cubicBezTo>
                    <a:pt x="1" y="265"/>
                    <a:pt x="1" y="508"/>
                    <a:pt x="67" y="751"/>
                  </a:cubicBezTo>
                  <a:cubicBezTo>
                    <a:pt x="67" y="773"/>
                    <a:pt x="89" y="795"/>
                    <a:pt x="111" y="795"/>
                  </a:cubicBezTo>
                  <a:lnTo>
                    <a:pt x="111" y="773"/>
                  </a:lnTo>
                  <a:cubicBezTo>
                    <a:pt x="133" y="773"/>
                    <a:pt x="155" y="751"/>
                    <a:pt x="133" y="729"/>
                  </a:cubicBezTo>
                  <a:cubicBezTo>
                    <a:pt x="89" y="508"/>
                    <a:pt x="67" y="287"/>
                    <a:pt x="89" y="44"/>
                  </a:cubicBezTo>
                  <a:cubicBezTo>
                    <a:pt x="89" y="22"/>
                    <a:pt x="89"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36"/>
            <p:cNvSpPr/>
            <p:nvPr/>
          </p:nvSpPr>
          <p:spPr>
            <a:xfrm>
              <a:off x="7189450" y="2266986"/>
              <a:ext cx="13367" cy="73786"/>
            </a:xfrm>
            <a:custGeom>
              <a:rect b="b" l="l" r="r" t="t"/>
              <a:pathLst>
                <a:path extrusionOk="0" h="1104" w="200">
                  <a:moveTo>
                    <a:pt x="89" y="0"/>
                  </a:moveTo>
                  <a:cubicBezTo>
                    <a:pt x="67" y="0"/>
                    <a:pt x="45" y="22"/>
                    <a:pt x="45" y="44"/>
                  </a:cubicBezTo>
                  <a:cubicBezTo>
                    <a:pt x="111" y="375"/>
                    <a:pt x="89" y="729"/>
                    <a:pt x="1" y="1060"/>
                  </a:cubicBezTo>
                  <a:cubicBezTo>
                    <a:pt x="1" y="1060"/>
                    <a:pt x="1" y="1082"/>
                    <a:pt x="23" y="1104"/>
                  </a:cubicBezTo>
                  <a:lnTo>
                    <a:pt x="45" y="1104"/>
                  </a:lnTo>
                  <a:cubicBezTo>
                    <a:pt x="67" y="1104"/>
                    <a:pt x="67" y="1082"/>
                    <a:pt x="89" y="1082"/>
                  </a:cubicBezTo>
                  <a:cubicBezTo>
                    <a:pt x="178" y="729"/>
                    <a:pt x="200" y="375"/>
                    <a:pt x="133" y="44"/>
                  </a:cubicBezTo>
                  <a:cubicBezTo>
                    <a:pt x="133" y="22"/>
                    <a:pt x="111" y="0"/>
                    <a:pt x="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36"/>
            <p:cNvSpPr/>
            <p:nvPr/>
          </p:nvSpPr>
          <p:spPr>
            <a:xfrm>
              <a:off x="7213109" y="2247805"/>
              <a:ext cx="22189" cy="81205"/>
            </a:xfrm>
            <a:custGeom>
              <a:rect b="b" l="l" r="r" t="t"/>
              <a:pathLst>
                <a:path extrusionOk="0" h="1215" w="332">
                  <a:moveTo>
                    <a:pt x="287" y="0"/>
                  </a:moveTo>
                  <a:cubicBezTo>
                    <a:pt x="265" y="0"/>
                    <a:pt x="243" y="22"/>
                    <a:pt x="243" y="44"/>
                  </a:cubicBezTo>
                  <a:cubicBezTo>
                    <a:pt x="265" y="420"/>
                    <a:pt x="177" y="795"/>
                    <a:pt x="22" y="1148"/>
                  </a:cubicBezTo>
                  <a:cubicBezTo>
                    <a:pt x="0" y="1170"/>
                    <a:pt x="0" y="1192"/>
                    <a:pt x="22" y="1214"/>
                  </a:cubicBezTo>
                  <a:lnTo>
                    <a:pt x="44" y="1214"/>
                  </a:lnTo>
                  <a:cubicBezTo>
                    <a:pt x="66" y="1214"/>
                    <a:pt x="88" y="1214"/>
                    <a:pt x="88" y="1192"/>
                  </a:cubicBezTo>
                  <a:cubicBezTo>
                    <a:pt x="265" y="839"/>
                    <a:pt x="331" y="442"/>
                    <a:pt x="331" y="44"/>
                  </a:cubicBezTo>
                  <a:cubicBezTo>
                    <a:pt x="331" y="22"/>
                    <a:pt x="309" y="0"/>
                    <a:pt x="2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36"/>
            <p:cNvSpPr/>
            <p:nvPr/>
          </p:nvSpPr>
          <p:spPr>
            <a:xfrm>
              <a:off x="6850131" y="2404197"/>
              <a:ext cx="69442" cy="81205"/>
            </a:xfrm>
            <a:custGeom>
              <a:rect b="b" l="l" r="r" t="t"/>
              <a:pathLst>
                <a:path extrusionOk="0" h="1215" w="1039">
                  <a:moveTo>
                    <a:pt x="67" y="0"/>
                  </a:moveTo>
                  <a:cubicBezTo>
                    <a:pt x="67" y="0"/>
                    <a:pt x="0" y="44"/>
                    <a:pt x="0" y="88"/>
                  </a:cubicBezTo>
                  <a:cubicBezTo>
                    <a:pt x="0" y="618"/>
                    <a:pt x="398" y="1082"/>
                    <a:pt x="928" y="1214"/>
                  </a:cubicBezTo>
                  <a:cubicBezTo>
                    <a:pt x="928" y="1214"/>
                    <a:pt x="1038" y="1170"/>
                    <a:pt x="1038" y="1170"/>
                  </a:cubicBezTo>
                  <a:cubicBezTo>
                    <a:pt x="486" y="1038"/>
                    <a:pt x="89" y="552"/>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36"/>
            <p:cNvSpPr/>
            <p:nvPr/>
          </p:nvSpPr>
          <p:spPr>
            <a:xfrm>
              <a:off x="6920976" y="2824651"/>
              <a:ext cx="25130" cy="48790"/>
            </a:xfrm>
            <a:custGeom>
              <a:rect b="b" l="l" r="r" t="t"/>
              <a:pathLst>
                <a:path extrusionOk="0" h="730" w="376">
                  <a:moveTo>
                    <a:pt x="287" y="1"/>
                  </a:moveTo>
                  <a:lnTo>
                    <a:pt x="287" y="1"/>
                  </a:lnTo>
                  <a:cubicBezTo>
                    <a:pt x="199" y="67"/>
                    <a:pt x="110" y="133"/>
                    <a:pt x="44" y="221"/>
                  </a:cubicBezTo>
                  <a:cubicBezTo>
                    <a:pt x="0" y="376"/>
                    <a:pt x="22" y="531"/>
                    <a:pt x="88" y="685"/>
                  </a:cubicBezTo>
                  <a:lnTo>
                    <a:pt x="199" y="729"/>
                  </a:lnTo>
                  <a:lnTo>
                    <a:pt x="375" y="508"/>
                  </a:lnTo>
                  <a:cubicBezTo>
                    <a:pt x="287" y="354"/>
                    <a:pt x="265" y="177"/>
                    <a:pt x="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36"/>
            <p:cNvSpPr/>
            <p:nvPr/>
          </p:nvSpPr>
          <p:spPr>
            <a:xfrm>
              <a:off x="6943098" y="2806940"/>
              <a:ext cx="28071" cy="47319"/>
            </a:xfrm>
            <a:custGeom>
              <a:rect b="b" l="l" r="r" t="t"/>
              <a:pathLst>
                <a:path extrusionOk="0" h="708" w="420">
                  <a:moveTo>
                    <a:pt x="287" y="1"/>
                  </a:moveTo>
                  <a:lnTo>
                    <a:pt x="287" y="1"/>
                  </a:lnTo>
                  <a:cubicBezTo>
                    <a:pt x="199" y="67"/>
                    <a:pt x="111" y="155"/>
                    <a:pt x="22" y="244"/>
                  </a:cubicBezTo>
                  <a:cubicBezTo>
                    <a:pt x="0" y="398"/>
                    <a:pt x="44" y="575"/>
                    <a:pt x="155" y="707"/>
                  </a:cubicBezTo>
                  <a:lnTo>
                    <a:pt x="353" y="707"/>
                  </a:lnTo>
                  <a:lnTo>
                    <a:pt x="420" y="531"/>
                  </a:lnTo>
                  <a:cubicBezTo>
                    <a:pt x="309" y="376"/>
                    <a:pt x="265" y="177"/>
                    <a:pt x="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6"/>
            <p:cNvSpPr/>
            <p:nvPr/>
          </p:nvSpPr>
          <p:spPr>
            <a:xfrm>
              <a:off x="6919506" y="2837951"/>
              <a:ext cx="76727" cy="47252"/>
            </a:xfrm>
            <a:custGeom>
              <a:rect b="b" l="l" r="r" t="t"/>
              <a:pathLst>
                <a:path extrusionOk="0" h="707" w="1148">
                  <a:moveTo>
                    <a:pt x="861" y="0"/>
                  </a:moveTo>
                  <a:cubicBezTo>
                    <a:pt x="596" y="199"/>
                    <a:pt x="331" y="354"/>
                    <a:pt x="44" y="508"/>
                  </a:cubicBezTo>
                  <a:cubicBezTo>
                    <a:pt x="0" y="574"/>
                    <a:pt x="88" y="707"/>
                    <a:pt x="88" y="707"/>
                  </a:cubicBezTo>
                  <a:lnTo>
                    <a:pt x="486" y="641"/>
                  </a:lnTo>
                  <a:cubicBezTo>
                    <a:pt x="706" y="552"/>
                    <a:pt x="927" y="442"/>
                    <a:pt x="1148" y="309"/>
                  </a:cubicBezTo>
                  <a:cubicBezTo>
                    <a:pt x="927" y="309"/>
                    <a:pt x="861" y="0"/>
                    <a:pt x="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36"/>
            <p:cNvSpPr/>
            <p:nvPr/>
          </p:nvSpPr>
          <p:spPr>
            <a:xfrm>
              <a:off x="6916498" y="2855662"/>
              <a:ext cx="119635" cy="50795"/>
            </a:xfrm>
            <a:custGeom>
              <a:rect b="b" l="l" r="r" t="t"/>
              <a:pathLst>
                <a:path extrusionOk="0" h="760" w="1790">
                  <a:moveTo>
                    <a:pt x="1127" y="0"/>
                  </a:moveTo>
                  <a:cubicBezTo>
                    <a:pt x="774" y="177"/>
                    <a:pt x="398" y="309"/>
                    <a:pt x="1" y="398"/>
                  </a:cubicBezTo>
                  <a:cubicBezTo>
                    <a:pt x="117" y="629"/>
                    <a:pt x="333" y="759"/>
                    <a:pt x="562" y="759"/>
                  </a:cubicBezTo>
                  <a:cubicBezTo>
                    <a:pt x="596" y="759"/>
                    <a:pt x="630" y="757"/>
                    <a:pt x="663" y="751"/>
                  </a:cubicBezTo>
                  <a:cubicBezTo>
                    <a:pt x="906" y="719"/>
                    <a:pt x="1160" y="698"/>
                    <a:pt x="1409" y="698"/>
                  </a:cubicBezTo>
                  <a:cubicBezTo>
                    <a:pt x="1500" y="698"/>
                    <a:pt x="1590" y="701"/>
                    <a:pt x="1679" y="707"/>
                  </a:cubicBezTo>
                  <a:cubicBezTo>
                    <a:pt x="1767" y="596"/>
                    <a:pt x="1789" y="442"/>
                    <a:pt x="1745" y="287"/>
                  </a:cubicBezTo>
                  <a:lnTo>
                    <a:pt x="11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36"/>
            <p:cNvSpPr/>
            <p:nvPr/>
          </p:nvSpPr>
          <p:spPr>
            <a:xfrm>
              <a:off x="6981461" y="2855528"/>
              <a:ext cx="47252" cy="47386"/>
            </a:xfrm>
            <a:custGeom>
              <a:rect b="b" l="l" r="r" t="t"/>
              <a:pathLst>
                <a:path extrusionOk="0" h="709" w="707">
                  <a:moveTo>
                    <a:pt x="160" y="0"/>
                  </a:moveTo>
                  <a:cubicBezTo>
                    <a:pt x="158" y="0"/>
                    <a:pt x="156" y="1"/>
                    <a:pt x="155" y="2"/>
                  </a:cubicBezTo>
                  <a:cubicBezTo>
                    <a:pt x="0" y="598"/>
                    <a:pt x="707" y="709"/>
                    <a:pt x="707" y="709"/>
                  </a:cubicBezTo>
                  <a:cubicBezTo>
                    <a:pt x="707" y="709"/>
                    <a:pt x="228" y="0"/>
                    <a:pt x="160" y="0"/>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36"/>
            <p:cNvSpPr/>
            <p:nvPr/>
          </p:nvSpPr>
          <p:spPr>
            <a:xfrm>
              <a:off x="7000642" y="2793038"/>
              <a:ext cx="82675" cy="69174"/>
            </a:xfrm>
            <a:custGeom>
              <a:rect b="b" l="l" r="r" t="t"/>
              <a:pathLst>
                <a:path extrusionOk="0" h="1035" w="1237">
                  <a:moveTo>
                    <a:pt x="1060" y="0"/>
                  </a:moveTo>
                  <a:cubicBezTo>
                    <a:pt x="1002" y="0"/>
                    <a:pt x="894" y="87"/>
                    <a:pt x="662" y="187"/>
                  </a:cubicBezTo>
                  <a:cubicBezTo>
                    <a:pt x="376" y="297"/>
                    <a:pt x="133" y="319"/>
                    <a:pt x="89" y="385"/>
                  </a:cubicBezTo>
                  <a:cubicBezTo>
                    <a:pt x="0" y="540"/>
                    <a:pt x="221" y="761"/>
                    <a:pt x="199" y="981"/>
                  </a:cubicBezTo>
                  <a:cubicBezTo>
                    <a:pt x="195" y="1020"/>
                    <a:pt x="229" y="1035"/>
                    <a:pt x="288" y="1035"/>
                  </a:cubicBezTo>
                  <a:cubicBezTo>
                    <a:pt x="536" y="1035"/>
                    <a:pt x="1214" y="761"/>
                    <a:pt x="1214" y="761"/>
                  </a:cubicBezTo>
                  <a:cubicBezTo>
                    <a:pt x="1236" y="518"/>
                    <a:pt x="1214" y="253"/>
                    <a:pt x="1104" y="32"/>
                  </a:cubicBezTo>
                  <a:cubicBezTo>
                    <a:pt x="1093" y="10"/>
                    <a:pt x="1079" y="0"/>
                    <a:pt x="10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6"/>
            <p:cNvSpPr/>
            <p:nvPr/>
          </p:nvSpPr>
          <p:spPr>
            <a:xfrm>
              <a:off x="6987342" y="2828995"/>
              <a:ext cx="110478" cy="74722"/>
            </a:xfrm>
            <a:custGeom>
              <a:rect b="b" l="l" r="r" t="t"/>
              <a:pathLst>
                <a:path extrusionOk="0" h="1118" w="1653">
                  <a:moveTo>
                    <a:pt x="1414" y="1"/>
                  </a:moveTo>
                  <a:cubicBezTo>
                    <a:pt x="1344" y="1"/>
                    <a:pt x="1233" y="125"/>
                    <a:pt x="994" y="179"/>
                  </a:cubicBezTo>
                  <a:cubicBezTo>
                    <a:pt x="597" y="245"/>
                    <a:pt x="1" y="112"/>
                    <a:pt x="89" y="532"/>
                  </a:cubicBezTo>
                  <a:cubicBezTo>
                    <a:pt x="172" y="939"/>
                    <a:pt x="476" y="1117"/>
                    <a:pt x="785" y="1117"/>
                  </a:cubicBezTo>
                  <a:cubicBezTo>
                    <a:pt x="1214" y="1117"/>
                    <a:pt x="1652" y="774"/>
                    <a:pt x="1524" y="223"/>
                  </a:cubicBezTo>
                  <a:cubicBezTo>
                    <a:pt x="1489" y="55"/>
                    <a:pt x="1460" y="1"/>
                    <a:pt x="14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6"/>
            <p:cNvSpPr/>
            <p:nvPr/>
          </p:nvSpPr>
          <p:spPr>
            <a:xfrm>
              <a:off x="7229283" y="2668259"/>
              <a:ext cx="32549" cy="35489"/>
            </a:xfrm>
            <a:custGeom>
              <a:rect b="b" l="l" r="r" t="t"/>
              <a:pathLst>
                <a:path extrusionOk="0" h="531" w="487">
                  <a:moveTo>
                    <a:pt x="133" y="1"/>
                  </a:moveTo>
                  <a:cubicBezTo>
                    <a:pt x="67" y="45"/>
                    <a:pt x="23" y="111"/>
                    <a:pt x="1" y="111"/>
                  </a:cubicBezTo>
                  <a:cubicBezTo>
                    <a:pt x="23" y="266"/>
                    <a:pt x="111" y="420"/>
                    <a:pt x="222" y="531"/>
                  </a:cubicBezTo>
                  <a:lnTo>
                    <a:pt x="354" y="531"/>
                  </a:lnTo>
                  <a:lnTo>
                    <a:pt x="487" y="354"/>
                  </a:lnTo>
                  <a:cubicBezTo>
                    <a:pt x="376" y="266"/>
                    <a:pt x="310" y="133"/>
                    <a:pt x="2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36"/>
            <p:cNvSpPr/>
            <p:nvPr/>
          </p:nvSpPr>
          <p:spPr>
            <a:xfrm>
              <a:off x="7199809" y="2684366"/>
              <a:ext cx="32549" cy="38564"/>
            </a:xfrm>
            <a:custGeom>
              <a:rect b="b" l="l" r="r" t="t"/>
              <a:pathLst>
                <a:path extrusionOk="0" h="577" w="487">
                  <a:moveTo>
                    <a:pt x="288" y="0"/>
                  </a:moveTo>
                  <a:cubicBezTo>
                    <a:pt x="275" y="0"/>
                    <a:pt x="42" y="136"/>
                    <a:pt x="0" y="157"/>
                  </a:cubicBezTo>
                  <a:cubicBezTo>
                    <a:pt x="23" y="290"/>
                    <a:pt x="89" y="444"/>
                    <a:pt x="177" y="554"/>
                  </a:cubicBezTo>
                  <a:lnTo>
                    <a:pt x="354" y="577"/>
                  </a:lnTo>
                  <a:lnTo>
                    <a:pt x="486" y="400"/>
                  </a:lnTo>
                  <a:cubicBezTo>
                    <a:pt x="376" y="290"/>
                    <a:pt x="287" y="157"/>
                    <a:pt x="287" y="3"/>
                  </a:cubicBezTo>
                  <a:cubicBezTo>
                    <a:pt x="289" y="1"/>
                    <a:pt x="289" y="0"/>
                    <a:pt x="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36"/>
            <p:cNvSpPr/>
            <p:nvPr/>
          </p:nvSpPr>
          <p:spPr>
            <a:xfrm>
              <a:off x="7204220" y="2677148"/>
              <a:ext cx="93034" cy="59082"/>
            </a:xfrm>
            <a:custGeom>
              <a:rect b="b" l="l" r="r" t="t"/>
              <a:pathLst>
                <a:path extrusionOk="0" h="884" w="1392">
                  <a:moveTo>
                    <a:pt x="1193" y="0"/>
                  </a:moveTo>
                  <a:cubicBezTo>
                    <a:pt x="1171" y="0"/>
                    <a:pt x="884" y="221"/>
                    <a:pt x="597" y="398"/>
                  </a:cubicBezTo>
                  <a:cubicBezTo>
                    <a:pt x="398" y="508"/>
                    <a:pt x="199" y="596"/>
                    <a:pt x="1" y="729"/>
                  </a:cubicBezTo>
                  <a:cubicBezTo>
                    <a:pt x="45" y="773"/>
                    <a:pt x="67" y="839"/>
                    <a:pt x="111" y="883"/>
                  </a:cubicBezTo>
                  <a:lnTo>
                    <a:pt x="420" y="861"/>
                  </a:lnTo>
                  <a:lnTo>
                    <a:pt x="1391" y="420"/>
                  </a:lnTo>
                  <a:lnTo>
                    <a:pt x="1391" y="155"/>
                  </a:lnTo>
                  <a:lnTo>
                    <a:pt x="11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6"/>
            <p:cNvSpPr/>
            <p:nvPr/>
          </p:nvSpPr>
          <p:spPr>
            <a:xfrm>
              <a:off x="7189450" y="2736162"/>
              <a:ext cx="115157" cy="57612"/>
            </a:xfrm>
            <a:custGeom>
              <a:rect b="b" l="l" r="r" t="t"/>
              <a:pathLst>
                <a:path extrusionOk="0" h="862" w="1723">
                  <a:moveTo>
                    <a:pt x="685" y="0"/>
                  </a:moveTo>
                  <a:lnTo>
                    <a:pt x="398" y="287"/>
                  </a:lnTo>
                  <a:cubicBezTo>
                    <a:pt x="398" y="287"/>
                    <a:pt x="1" y="464"/>
                    <a:pt x="45" y="596"/>
                  </a:cubicBezTo>
                  <a:cubicBezTo>
                    <a:pt x="111" y="751"/>
                    <a:pt x="442" y="729"/>
                    <a:pt x="796" y="795"/>
                  </a:cubicBezTo>
                  <a:cubicBezTo>
                    <a:pt x="1016" y="839"/>
                    <a:pt x="1237" y="861"/>
                    <a:pt x="1480" y="861"/>
                  </a:cubicBezTo>
                  <a:cubicBezTo>
                    <a:pt x="1723" y="861"/>
                    <a:pt x="1657" y="331"/>
                    <a:pt x="1436" y="309"/>
                  </a:cubicBezTo>
                  <a:cubicBezTo>
                    <a:pt x="1149" y="287"/>
                    <a:pt x="884" y="177"/>
                    <a:pt x="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6"/>
            <p:cNvSpPr/>
            <p:nvPr/>
          </p:nvSpPr>
          <p:spPr>
            <a:xfrm>
              <a:off x="7214579" y="2746455"/>
              <a:ext cx="35489" cy="14370"/>
            </a:xfrm>
            <a:custGeom>
              <a:rect b="b" l="l" r="r" t="t"/>
              <a:pathLst>
                <a:path extrusionOk="0" h="215" w="531">
                  <a:moveTo>
                    <a:pt x="530" y="1"/>
                  </a:moveTo>
                  <a:cubicBezTo>
                    <a:pt x="530" y="1"/>
                    <a:pt x="0" y="1"/>
                    <a:pt x="22" y="133"/>
                  </a:cubicBezTo>
                  <a:cubicBezTo>
                    <a:pt x="103" y="193"/>
                    <a:pt x="175" y="215"/>
                    <a:pt x="237" y="215"/>
                  </a:cubicBezTo>
                  <a:cubicBezTo>
                    <a:pt x="429" y="215"/>
                    <a:pt x="530" y="1"/>
                    <a:pt x="530" y="1"/>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36"/>
            <p:cNvSpPr/>
            <p:nvPr/>
          </p:nvSpPr>
          <p:spPr>
            <a:xfrm>
              <a:off x="7201279" y="2677148"/>
              <a:ext cx="181524" cy="77529"/>
            </a:xfrm>
            <a:custGeom>
              <a:rect b="b" l="l" r="r" t="t"/>
              <a:pathLst>
                <a:path extrusionOk="0" h="1160" w="2716">
                  <a:moveTo>
                    <a:pt x="1767" y="0"/>
                  </a:moveTo>
                  <a:cubicBezTo>
                    <a:pt x="1502" y="0"/>
                    <a:pt x="884" y="618"/>
                    <a:pt x="1" y="927"/>
                  </a:cubicBezTo>
                  <a:cubicBezTo>
                    <a:pt x="36" y="1116"/>
                    <a:pt x="165" y="1160"/>
                    <a:pt x="279" y="1160"/>
                  </a:cubicBezTo>
                  <a:cubicBezTo>
                    <a:pt x="378" y="1160"/>
                    <a:pt x="464" y="1126"/>
                    <a:pt x="464" y="1126"/>
                  </a:cubicBezTo>
                  <a:cubicBezTo>
                    <a:pt x="464" y="1126"/>
                    <a:pt x="2009" y="486"/>
                    <a:pt x="2628" y="309"/>
                  </a:cubicBezTo>
                  <a:cubicBezTo>
                    <a:pt x="2716" y="243"/>
                    <a:pt x="2716" y="111"/>
                    <a:pt x="2628" y="66"/>
                  </a:cubicBezTo>
                  <a:lnTo>
                    <a:pt x="22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36"/>
            <p:cNvSpPr/>
            <p:nvPr/>
          </p:nvSpPr>
          <p:spPr>
            <a:xfrm>
              <a:off x="7344505" y="2677148"/>
              <a:ext cx="32415" cy="19583"/>
            </a:xfrm>
            <a:custGeom>
              <a:rect b="b" l="l" r="r" t="t"/>
              <a:pathLst>
                <a:path extrusionOk="0" h="293" w="485">
                  <a:moveTo>
                    <a:pt x="65" y="0"/>
                  </a:moveTo>
                  <a:lnTo>
                    <a:pt x="65" y="0"/>
                  </a:lnTo>
                  <a:cubicBezTo>
                    <a:pt x="1" y="257"/>
                    <a:pt x="252" y="292"/>
                    <a:pt x="394" y="292"/>
                  </a:cubicBezTo>
                  <a:cubicBezTo>
                    <a:pt x="447" y="292"/>
                    <a:pt x="485" y="287"/>
                    <a:pt x="485" y="287"/>
                  </a:cubicBezTo>
                  <a:cubicBezTo>
                    <a:pt x="330" y="221"/>
                    <a:pt x="198" y="133"/>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6"/>
            <p:cNvSpPr/>
            <p:nvPr/>
          </p:nvSpPr>
          <p:spPr>
            <a:xfrm>
              <a:off x="7344372" y="2590063"/>
              <a:ext cx="78264" cy="78264"/>
            </a:xfrm>
            <a:custGeom>
              <a:rect b="b" l="l" r="r" t="t"/>
              <a:pathLst>
                <a:path extrusionOk="0" h="1171" w="1171">
                  <a:moveTo>
                    <a:pt x="354" y="1"/>
                  </a:moveTo>
                  <a:cubicBezTo>
                    <a:pt x="288" y="1"/>
                    <a:pt x="354" y="155"/>
                    <a:pt x="288" y="310"/>
                  </a:cubicBezTo>
                  <a:cubicBezTo>
                    <a:pt x="222" y="464"/>
                    <a:pt x="1" y="707"/>
                    <a:pt x="23" y="795"/>
                  </a:cubicBezTo>
                  <a:cubicBezTo>
                    <a:pt x="67" y="972"/>
                    <a:pt x="619" y="1171"/>
                    <a:pt x="619" y="1171"/>
                  </a:cubicBezTo>
                  <a:lnTo>
                    <a:pt x="1171" y="751"/>
                  </a:lnTo>
                  <a:lnTo>
                    <a:pt x="928" y="288"/>
                  </a:lnTo>
                  <a:cubicBezTo>
                    <a:pt x="751" y="155"/>
                    <a:pt x="553" y="67"/>
                    <a:pt x="3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6"/>
            <p:cNvSpPr/>
            <p:nvPr/>
          </p:nvSpPr>
          <p:spPr>
            <a:xfrm>
              <a:off x="7332609" y="2598885"/>
              <a:ext cx="128724" cy="100587"/>
            </a:xfrm>
            <a:custGeom>
              <a:rect b="b" l="l" r="r" t="t"/>
              <a:pathLst>
                <a:path extrusionOk="0" h="1505" w="1926">
                  <a:moveTo>
                    <a:pt x="991" y="1"/>
                  </a:moveTo>
                  <a:cubicBezTo>
                    <a:pt x="922" y="1"/>
                    <a:pt x="981" y="170"/>
                    <a:pt x="905" y="443"/>
                  </a:cubicBezTo>
                  <a:cubicBezTo>
                    <a:pt x="729" y="928"/>
                    <a:pt x="0" y="1083"/>
                    <a:pt x="353" y="1326"/>
                  </a:cubicBezTo>
                  <a:cubicBezTo>
                    <a:pt x="513" y="1452"/>
                    <a:pt x="675" y="1505"/>
                    <a:pt x="827" y="1505"/>
                  </a:cubicBezTo>
                  <a:cubicBezTo>
                    <a:pt x="1471" y="1505"/>
                    <a:pt x="1925" y="541"/>
                    <a:pt x="1192" y="112"/>
                  </a:cubicBezTo>
                  <a:cubicBezTo>
                    <a:pt x="1082" y="36"/>
                    <a:pt x="1023" y="1"/>
                    <a:pt x="99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36"/>
            <p:cNvSpPr/>
            <p:nvPr/>
          </p:nvSpPr>
          <p:spPr>
            <a:xfrm>
              <a:off x="7486060" y="2344581"/>
              <a:ext cx="138415" cy="123578"/>
            </a:xfrm>
            <a:custGeom>
              <a:rect b="b" l="l" r="r" t="t"/>
              <a:pathLst>
                <a:path extrusionOk="0" h="1849" w="2071">
                  <a:moveTo>
                    <a:pt x="818" y="1"/>
                  </a:moveTo>
                  <a:cubicBezTo>
                    <a:pt x="788" y="1"/>
                    <a:pt x="758" y="3"/>
                    <a:pt x="729" y="9"/>
                  </a:cubicBezTo>
                  <a:cubicBezTo>
                    <a:pt x="309" y="75"/>
                    <a:pt x="66" y="1135"/>
                    <a:pt x="66" y="1135"/>
                  </a:cubicBezTo>
                  <a:cubicBezTo>
                    <a:pt x="22" y="1223"/>
                    <a:pt x="0" y="1334"/>
                    <a:pt x="22" y="1466"/>
                  </a:cubicBezTo>
                  <a:cubicBezTo>
                    <a:pt x="22" y="1599"/>
                    <a:pt x="133" y="1731"/>
                    <a:pt x="265" y="1775"/>
                  </a:cubicBezTo>
                  <a:cubicBezTo>
                    <a:pt x="369" y="1827"/>
                    <a:pt x="480" y="1848"/>
                    <a:pt x="589" y="1848"/>
                  </a:cubicBezTo>
                  <a:cubicBezTo>
                    <a:pt x="667" y="1848"/>
                    <a:pt x="744" y="1838"/>
                    <a:pt x="817" y="1819"/>
                  </a:cubicBezTo>
                  <a:cubicBezTo>
                    <a:pt x="1060" y="1643"/>
                    <a:pt x="1281" y="1444"/>
                    <a:pt x="1457" y="1201"/>
                  </a:cubicBezTo>
                  <a:cubicBezTo>
                    <a:pt x="1457" y="1201"/>
                    <a:pt x="1573" y="1232"/>
                    <a:pt x="1700" y="1232"/>
                  </a:cubicBezTo>
                  <a:cubicBezTo>
                    <a:pt x="1813" y="1232"/>
                    <a:pt x="1935" y="1207"/>
                    <a:pt x="1987" y="1113"/>
                  </a:cubicBezTo>
                  <a:cubicBezTo>
                    <a:pt x="2071" y="924"/>
                    <a:pt x="1380" y="1"/>
                    <a:pt x="8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36"/>
            <p:cNvSpPr/>
            <p:nvPr/>
          </p:nvSpPr>
          <p:spPr>
            <a:xfrm>
              <a:off x="7525894" y="2391432"/>
              <a:ext cx="57612" cy="33484"/>
            </a:xfrm>
            <a:custGeom>
              <a:rect b="b" l="l" r="r" t="t"/>
              <a:pathLst>
                <a:path extrusionOk="0" h="501" w="862">
                  <a:moveTo>
                    <a:pt x="22" y="1"/>
                  </a:moveTo>
                  <a:cubicBezTo>
                    <a:pt x="10" y="1"/>
                    <a:pt x="2" y="5"/>
                    <a:pt x="0" y="15"/>
                  </a:cubicBezTo>
                  <a:cubicBezTo>
                    <a:pt x="22" y="279"/>
                    <a:pt x="861" y="500"/>
                    <a:pt x="861" y="500"/>
                  </a:cubicBezTo>
                  <a:cubicBezTo>
                    <a:pt x="861" y="500"/>
                    <a:pt x="158" y="1"/>
                    <a:pt x="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6"/>
            <p:cNvSpPr/>
            <p:nvPr/>
          </p:nvSpPr>
          <p:spPr>
            <a:xfrm>
              <a:off x="7505242" y="2421240"/>
              <a:ext cx="56141" cy="36091"/>
            </a:xfrm>
            <a:custGeom>
              <a:rect b="b" l="l" r="r" t="t"/>
              <a:pathLst>
                <a:path extrusionOk="0" h="540" w="840">
                  <a:moveTo>
                    <a:pt x="498" y="1"/>
                  </a:moveTo>
                  <a:cubicBezTo>
                    <a:pt x="314" y="1"/>
                    <a:pt x="96" y="64"/>
                    <a:pt x="0" y="76"/>
                  </a:cubicBezTo>
                  <a:cubicBezTo>
                    <a:pt x="44" y="209"/>
                    <a:pt x="66" y="363"/>
                    <a:pt x="44" y="496"/>
                  </a:cubicBezTo>
                  <a:cubicBezTo>
                    <a:pt x="265" y="474"/>
                    <a:pt x="839" y="540"/>
                    <a:pt x="795" y="209"/>
                  </a:cubicBezTo>
                  <a:cubicBezTo>
                    <a:pt x="785" y="47"/>
                    <a:pt x="654" y="1"/>
                    <a:pt x="4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6"/>
            <p:cNvSpPr/>
            <p:nvPr/>
          </p:nvSpPr>
          <p:spPr>
            <a:xfrm>
              <a:off x="7493412" y="2425651"/>
              <a:ext cx="60553" cy="28739"/>
            </a:xfrm>
            <a:custGeom>
              <a:rect b="b" l="l" r="r" t="t"/>
              <a:pathLst>
                <a:path extrusionOk="0" h="430" w="906">
                  <a:moveTo>
                    <a:pt x="470" y="1"/>
                  </a:moveTo>
                  <a:cubicBezTo>
                    <a:pt x="349" y="1"/>
                    <a:pt x="235" y="10"/>
                    <a:pt x="177" y="10"/>
                  </a:cubicBezTo>
                  <a:cubicBezTo>
                    <a:pt x="1" y="32"/>
                    <a:pt x="23" y="430"/>
                    <a:pt x="221" y="430"/>
                  </a:cubicBezTo>
                  <a:cubicBezTo>
                    <a:pt x="420" y="430"/>
                    <a:pt x="906" y="386"/>
                    <a:pt x="906" y="165"/>
                  </a:cubicBezTo>
                  <a:cubicBezTo>
                    <a:pt x="892" y="27"/>
                    <a:pt x="671" y="1"/>
                    <a:pt x="4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p37"/>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if I point it towards the answer?</a:t>
            </a:r>
            <a:endParaRPr/>
          </a:p>
        </p:txBody>
      </p:sp>
      <p:pic>
        <p:nvPicPr>
          <p:cNvPr id="1596" name="Google Shape;1596;p37"/>
          <p:cNvPicPr preferRelativeResize="0"/>
          <p:nvPr/>
        </p:nvPicPr>
        <p:blipFill>
          <a:blip r:embed="rId3">
            <a:alphaModFix/>
          </a:blip>
          <a:stretch>
            <a:fillRect/>
          </a:stretch>
        </p:blipFill>
        <p:spPr>
          <a:xfrm>
            <a:off x="1958752" y="1753388"/>
            <a:ext cx="4958114" cy="2388675"/>
          </a:xfrm>
          <a:prstGeom prst="rect">
            <a:avLst/>
          </a:prstGeom>
          <a:noFill/>
          <a:ln>
            <a:noFill/>
          </a:ln>
        </p:spPr>
      </p:pic>
      <p:sp>
        <p:nvSpPr>
          <p:cNvPr id="1597" name="Google Shape;1597;p37"/>
          <p:cNvSpPr/>
          <p:nvPr/>
        </p:nvSpPr>
        <p:spPr>
          <a:xfrm>
            <a:off x="1958763" y="3360413"/>
            <a:ext cx="4958100" cy="3735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598" name="Google Shape;1598;p37"/>
          <p:cNvSpPr/>
          <p:nvPr/>
        </p:nvSpPr>
        <p:spPr>
          <a:xfrm>
            <a:off x="5085788" y="1860513"/>
            <a:ext cx="2099400" cy="2388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pic>
        <p:nvPicPr>
          <p:cNvPr id="1603" name="Google Shape;1603;p38"/>
          <p:cNvPicPr preferRelativeResize="0"/>
          <p:nvPr/>
        </p:nvPicPr>
        <p:blipFill>
          <a:blip r:embed="rId3">
            <a:alphaModFix/>
          </a:blip>
          <a:stretch>
            <a:fillRect/>
          </a:stretch>
        </p:blipFill>
        <p:spPr>
          <a:xfrm>
            <a:off x="1951838" y="1380525"/>
            <a:ext cx="5240176" cy="3354425"/>
          </a:xfrm>
          <a:prstGeom prst="rect">
            <a:avLst/>
          </a:prstGeom>
          <a:noFill/>
          <a:ln>
            <a:noFill/>
          </a:ln>
        </p:spPr>
      </p:pic>
      <p:sp>
        <p:nvSpPr>
          <p:cNvPr id="1604" name="Google Shape;1604;p38"/>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ChatGPT after correcting the request</a:t>
            </a:r>
            <a:endParaRPr/>
          </a:p>
        </p:txBody>
      </p:sp>
      <p:sp>
        <p:nvSpPr>
          <p:cNvPr id="1605" name="Google Shape;1605;p38"/>
          <p:cNvSpPr/>
          <p:nvPr/>
        </p:nvSpPr>
        <p:spPr>
          <a:xfrm>
            <a:off x="2092888" y="4179825"/>
            <a:ext cx="5037000" cy="6330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606" name="Google Shape;1606;p38"/>
          <p:cNvSpPr/>
          <p:nvPr/>
        </p:nvSpPr>
        <p:spPr>
          <a:xfrm>
            <a:off x="3465563" y="1208125"/>
            <a:ext cx="3726600" cy="7647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0" name="Shape 1610"/>
        <p:cNvGrpSpPr/>
        <p:nvPr/>
      </p:nvGrpSpPr>
      <p:grpSpPr>
        <a:xfrm>
          <a:off x="0" y="0"/>
          <a:ext cx="0" cy="0"/>
          <a:chOff x="0" y="0"/>
          <a:chExt cx="0" cy="0"/>
        </a:xfrm>
      </p:grpSpPr>
      <p:sp>
        <p:nvSpPr>
          <p:cNvPr id="1611" name="Google Shape;1611;p39"/>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What’s a teammate?</a:t>
            </a:r>
            <a:endParaRPr/>
          </a:p>
        </p:txBody>
      </p:sp>
      <p:pic>
        <p:nvPicPr>
          <p:cNvPr id="1612" name="Google Shape;1612;p39"/>
          <p:cNvPicPr preferRelativeResize="0"/>
          <p:nvPr/>
        </p:nvPicPr>
        <p:blipFill>
          <a:blip r:embed="rId3">
            <a:alphaModFix/>
          </a:blip>
          <a:stretch>
            <a:fillRect/>
          </a:stretch>
        </p:blipFill>
        <p:spPr>
          <a:xfrm>
            <a:off x="2765450" y="1253738"/>
            <a:ext cx="797700" cy="1046575"/>
          </a:xfrm>
          <a:prstGeom prst="rect">
            <a:avLst/>
          </a:prstGeom>
          <a:noFill/>
          <a:ln>
            <a:noFill/>
          </a:ln>
        </p:spPr>
      </p:pic>
      <p:pic>
        <p:nvPicPr>
          <p:cNvPr id="1613" name="Google Shape;1613;p39"/>
          <p:cNvPicPr preferRelativeResize="0"/>
          <p:nvPr/>
        </p:nvPicPr>
        <p:blipFill>
          <a:blip r:embed="rId4">
            <a:alphaModFix/>
          </a:blip>
          <a:stretch>
            <a:fillRect/>
          </a:stretch>
        </p:blipFill>
        <p:spPr>
          <a:xfrm>
            <a:off x="3651975" y="1253725"/>
            <a:ext cx="2089300" cy="753600"/>
          </a:xfrm>
          <a:prstGeom prst="rect">
            <a:avLst/>
          </a:prstGeom>
          <a:noFill/>
          <a:ln>
            <a:noFill/>
          </a:ln>
        </p:spPr>
      </p:pic>
      <p:pic>
        <p:nvPicPr>
          <p:cNvPr id="1614" name="Google Shape;1614;p39"/>
          <p:cNvPicPr preferRelativeResize="0"/>
          <p:nvPr/>
        </p:nvPicPr>
        <p:blipFill>
          <a:blip r:embed="rId5">
            <a:alphaModFix/>
          </a:blip>
          <a:stretch>
            <a:fillRect/>
          </a:stretch>
        </p:blipFill>
        <p:spPr>
          <a:xfrm>
            <a:off x="2765450" y="2527700"/>
            <a:ext cx="797700" cy="1091261"/>
          </a:xfrm>
          <a:prstGeom prst="rect">
            <a:avLst/>
          </a:prstGeom>
          <a:noFill/>
          <a:ln>
            <a:noFill/>
          </a:ln>
        </p:spPr>
      </p:pic>
      <p:pic>
        <p:nvPicPr>
          <p:cNvPr id="1615" name="Google Shape;1615;p39"/>
          <p:cNvPicPr preferRelativeResize="0"/>
          <p:nvPr/>
        </p:nvPicPr>
        <p:blipFill>
          <a:blip r:embed="rId6">
            <a:alphaModFix/>
          </a:blip>
          <a:stretch>
            <a:fillRect/>
          </a:stretch>
        </p:blipFill>
        <p:spPr>
          <a:xfrm>
            <a:off x="3651975" y="2527700"/>
            <a:ext cx="2139125" cy="1519825"/>
          </a:xfrm>
          <a:prstGeom prst="rect">
            <a:avLst/>
          </a:prstGeom>
          <a:noFill/>
          <a:ln>
            <a:noFill/>
          </a:ln>
        </p:spPr>
      </p:pic>
      <p:sp>
        <p:nvSpPr>
          <p:cNvPr id="1616" name="Google Shape;1616;p39"/>
          <p:cNvSpPr/>
          <p:nvPr/>
        </p:nvSpPr>
        <p:spPr>
          <a:xfrm>
            <a:off x="3703525" y="1642026"/>
            <a:ext cx="1973100" cy="1992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617" name="Google Shape;1617;p39"/>
          <p:cNvSpPr/>
          <p:nvPr/>
        </p:nvSpPr>
        <p:spPr>
          <a:xfrm>
            <a:off x="3703525" y="3301351"/>
            <a:ext cx="1973100" cy="199200"/>
          </a:xfrm>
          <a:prstGeom prst="roundRect">
            <a:avLst>
              <a:gd fmla="val 16667" name="adj"/>
            </a:avLst>
          </a:prstGeom>
          <a:no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618" name="Google Shape;1618;p39"/>
          <p:cNvSpPr/>
          <p:nvPr/>
        </p:nvSpPr>
        <p:spPr>
          <a:xfrm>
            <a:off x="6538325" y="1231338"/>
            <a:ext cx="2139000" cy="1091400"/>
          </a:xfrm>
          <a:prstGeom prst="wedgeRectCallout">
            <a:avLst>
              <a:gd fmla="val -84933" name="adj1"/>
              <a:gd fmla="val 491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4"/>
                </a:solidFill>
                <a:latin typeface="Raleway"/>
                <a:ea typeface="Raleway"/>
                <a:cs typeface="Raleway"/>
                <a:sym typeface="Raleway"/>
              </a:rPr>
              <a:t>They both played for the Dodgers, but not at the same time.</a:t>
            </a:r>
            <a:endParaRPr>
              <a:solidFill>
                <a:schemeClr val="accent4"/>
              </a:solidFill>
              <a:latin typeface="Raleway"/>
              <a:ea typeface="Raleway"/>
              <a:cs typeface="Raleway"/>
              <a:sym typeface="Raleway"/>
            </a:endParaRPr>
          </a:p>
        </p:txBody>
      </p:sp>
      <p:grpSp>
        <p:nvGrpSpPr>
          <p:cNvPr id="1619" name="Google Shape;1619;p39"/>
          <p:cNvGrpSpPr/>
          <p:nvPr/>
        </p:nvGrpSpPr>
        <p:grpSpPr>
          <a:xfrm rot="-4855105">
            <a:off x="-3611" y="1653534"/>
            <a:ext cx="3115307" cy="1955628"/>
            <a:chOff x="5802425" y="2942425"/>
            <a:chExt cx="2601704" cy="1633215"/>
          </a:xfrm>
        </p:grpSpPr>
        <p:sp>
          <p:nvSpPr>
            <p:cNvPr id="1620" name="Google Shape;1620;p39"/>
            <p:cNvSpPr/>
            <p:nvPr/>
          </p:nvSpPr>
          <p:spPr>
            <a:xfrm>
              <a:off x="5811249" y="3100649"/>
              <a:ext cx="2592881" cy="1474990"/>
            </a:xfrm>
            <a:custGeom>
              <a:rect b="b" l="l" r="r" t="t"/>
              <a:pathLst>
                <a:path extrusionOk="0" h="22065" w="38788">
                  <a:moveTo>
                    <a:pt x="35930" y="0"/>
                  </a:moveTo>
                  <a:cubicBezTo>
                    <a:pt x="35635" y="0"/>
                    <a:pt x="35376" y="51"/>
                    <a:pt x="35190" y="160"/>
                  </a:cubicBezTo>
                  <a:cubicBezTo>
                    <a:pt x="34814" y="381"/>
                    <a:pt x="34836" y="778"/>
                    <a:pt x="35190" y="1175"/>
                  </a:cubicBezTo>
                  <a:lnTo>
                    <a:pt x="25101" y="7003"/>
                  </a:lnTo>
                  <a:lnTo>
                    <a:pt x="25079" y="7003"/>
                  </a:lnTo>
                  <a:cubicBezTo>
                    <a:pt x="25079" y="7003"/>
                    <a:pt x="25079" y="6981"/>
                    <a:pt x="25057" y="6959"/>
                  </a:cubicBezTo>
                  <a:cubicBezTo>
                    <a:pt x="17109" y="11043"/>
                    <a:pt x="15939" y="11132"/>
                    <a:pt x="14416" y="11926"/>
                  </a:cubicBezTo>
                  <a:lnTo>
                    <a:pt x="1325" y="18682"/>
                  </a:lnTo>
                  <a:cubicBezTo>
                    <a:pt x="1" y="19454"/>
                    <a:pt x="1" y="20713"/>
                    <a:pt x="1325" y="21485"/>
                  </a:cubicBezTo>
                  <a:cubicBezTo>
                    <a:pt x="1999" y="21872"/>
                    <a:pt x="2876" y="22065"/>
                    <a:pt x="3751" y="22065"/>
                  </a:cubicBezTo>
                  <a:cubicBezTo>
                    <a:pt x="4626" y="22065"/>
                    <a:pt x="5498" y="21872"/>
                    <a:pt x="6160" y="21485"/>
                  </a:cubicBezTo>
                  <a:lnTo>
                    <a:pt x="17838" y="13913"/>
                  </a:lnTo>
                  <a:cubicBezTo>
                    <a:pt x="19251" y="13030"/>
                    <a:pt x="19383" y="12368"/>
                    <a:pt x="26470" y="7776"/>
                  </a:cubicBezTo>
                  <a:lnTo>
                    <a:pt x="26403" y="7776"/>
                  </a:lnTo>
                  <a:lnTo>
                    <a:pt x="36514" y="1926"/>
                  </a:lnTo>
                  <a:cubicBezTo>
                    <a:pt x="36865" y="2028"/>
                    <a:pt x="37222" y="2083"/>
                    <a:pt x="37537" y="2083"/>
                  </a:cubicBezTo>
                  <a:cubicBezTo>
                    <a:pt x="37836" y="2083"/>
                    <a:pt x="38098" y="2034"/>
                    <a:pt x="38280" y="1926"/>
                  </a:cubicBezTo>
                  <a:cubicBezTo>
                    <a:pt x="38788" y="1617"/>
                    <a:pt x="38545" y="977"/>
                    <a:pt x="37706" y="491"/>
                  </a:cubicBezTo>
                  <a:cubicBezTo>
                    <a:pt x="37147" y="176"/>
                    <a:pt x="36477" y="0"/>
                    <a:pt x="359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9"/>
            <p:cNvSpPr/>
            <p:nvPr/>
          </p:nvSpPr>
          <p:spPr>
            <a:xfrm>
              <a:off x="8123651" y="2942425"/>
              <a:ext cx="191919" cy="219260"/>
            </a:xfrm>
            <a:custGeom>
              <a:rect b="b" l="l" r="r" t="t"/>
              <a:pathLst>
                <a:path extrusionOk="0" h="3280" w="2871">
                  <a:moveTo>
                    <a:pt x="935" y="0"/>
                  </a:moveTo>
                  <a:cubicBezTo>
                    <a:pt x="797" y="0"/>
                    <a:pt x="667" y="32"/>
                    <a:pt x="552" y="99"/>
                  </a:cubicBezTo>
                  <a:cubicBezTo>
                    <a:pt x="23" y="408"/>
                    <a:pt x="1" y="1357"/>
                    <a:pt x="464" y="2196"/>
                  </a:cubicBezTo>
                  <a:cubicBezTo>
                    <a:pt x="865" y="2875"/>
                    <a:pt x="1457" y="3279"/>
                    <a:pt x="1949" y="3279"/>
                  </a:cubicBezTo>
                  <a:cubicBezTo>
                    <a:pt x="2082" y="3279"/>
                    <a:pt x="2206" y="3250"/>
                    <a:pt x="2319" y="3189"/>
                  </a:cubicBezTo>
                  <a:cubicBezTo>
                    <a:pt x="2870" y="2880"/>
                    <a:pt x="2870" y="1931"/>
                    <a:pt x="2407" y="1092"/>
                  </a:cubicBezTo>
                  <a:cubicBezTo>
                    <a:pt x="2043" y="417"/>
                    <a:pt x="1436" y="0"/>
                    <a:pt x="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39"/>
            <p:cNvSpPr/>
            <p:nvPr/>
          </p:nvSpPr>
          <p:spPr>
            <a:xfrm>
              <a:off x="7461074" y="3024645"/>
              <a:ext cx="764468" cy="495474"/>
            </a:xfrm>
            <a:custGeom>
              <a:rect b="b" l="l" r="r" t="t"/>
              <a:pathLst>
                <a:path extrusionOk="0" h="7412" w="11436">
                  <a:moveTo>
                    <a:pt x="10672" y="0"/>
                  </a:moveTo>
                  <a:cubicBezTo>
                    <a:pt x="10617" y="0"/>
                    <a:pt x="10561" y="13"/>
                    <a:pt x="10509" y="39"/>
                  </a:cubicBezTo>
                  <a:lnTo>
                    <a:pt x="0" y="6087"/>
                  </a:lnTo>
                  <a:cubicBezTo>
                    <a:pt x="53" y="6061"/>
                    <a:pt x="105" y="6049"/>
                    <a:pt x="157" y="6049"/>
                  </a:cubicBezTo>
                  <a:cubicBezTo>
                    <a:pt x="237" y="6049"/>
                    <a:pt x="318" y="6078"/>
                    <a:pt x="398" y="6132"/>
                  </a:cubicBezTo>
                  <a:cubicBezTo>
                    <a:pt x="552" y="6220"/>
                    <a:pt x="663" y="6374"/>
                    <a:pt x="773" y="6529"/>
                  </a:cubicBezTo>
                  <a:cubicBezTo>
                    <a:pt x="861" y="6683"/>
                    <a:pt x="906" y="6860"/>
                    <a:pt x="928" y="7037"/>
                  </a:cubicBezTo>
                  <a:cubicBezTo>
                    <a:pt x="928" y="7191"/>
                    <a:pt x="861" y="7324"/>
                    <a:pt x="751" y="7412"/>
                  </a:cubicBezTo>
                  <a:lnTo>
                    <a:pt x="11259" y="1341"/>
                  </a:lnTo>
                  <a:cubicBezTo>
                    <a:pt x="11392" y="1253"/>
                    <a:pt x="11436" y="1120"/>
                    <a:pt x="11436" y="966"/>
                  </a:cubicBezTo>
                  <a:cubicBezTo>
                    <a:pt x="11414" y="613"/>
                    <a:pt x="11215" y="281"/>
                    <a:pt x="10906" y="83"/>
                  </a:cubicBezTo>
                  <a:cubicBezTo>
                    <a:pt x="10839" y="29"/>
                    <a:pt x="10756" y="0"/>
                    <a:pt x="106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39"/>
            <p:cNvSpPr/>
            <p:nvPr/>
          </p:nvSpPr>
          <p:spPr>
            <a:xfrm>
              <a:off x="5802425" y="3428930"/>
              <a:ext cx="1722192" cy="1082863"/>
            </a:xfrm>
            <a:custGeom>
              <a:rect b="b" l="l" r="r" t="t"/>
              <a:pathLst>
                <a:path extrusionOk="0" h="16199" w="25763">
                  <a:moveTo>
                    <a:pt x="24992" y="1"/>
                  </a:moveTo>
                  <a:cubicBezTo>
                    <a:pt x="24940" y="1"/>
                    <a:pt x="24888" y="13"/>
                    <a:pt x="24836" y="39"/>
                  </a:cubicBezTo>
                  <a:lnTo>
                    <a:pt x="24813" y="61"/>
                  </a:lnTo>
                  <a:cubicBezTo>
                    <a:pt x="24813" y="39"/>
                    <a:pt x="24813" y="17"/>
                    <a:pt x="24813" y="17"/>
                  </a:cubicBezTo>
                  <a:cubicBezTo>
                    <a:pt x="17043" y="3903"/>
                    <a:pt x="16094" y="3792"/>
                    <a:pt x="14592" y="4565"/>
                  </a:cubicBezTo>
                  <a:lnTo>
                    <a:pt x="1788" y="10989"/>
                  </a:lnTo>
                  <a:cubicBezTo>
                    <a:pt x="464" y="11762"/>
                    <a:pt x="0" y="13462"/>
                    <a:pt x="773" y="14808"/>
                  </a:cubicBezTo>
                  <a:cubicBezTo>
                    <a:pt x="1291" y="15697"/>
                    <a:pt x="2227" y="16198"/>
                    <a:pt x="3194" y="16198"/>
                  </a:cubicBezTo>
                  <a:cubicBezTo>
                    <a:pt x="3668" y="16198"/>
                    <a:pt x="4149" y="16078"/>
                    <a:pt x="4592" y="15824"/>
                  </a:cubicBezTo>
                  <a:lnTo>
                    <a:pt x="16557" y="7965"/>
                  </a:lnTo>
                  <a:cubicBezTo>
                    <a:pt x="17992" y="7060"/>
                    <a:pt x="18345" y="6176"/>
                    <a:pt x="25608" y="1408"/>
                  </a:cubicBezTo>
                  <a:cubicBezTo>
                    <a:pt x="25586" y="1386"/>
                    <a:pt x="25564" y="1386"/>
                    <a:pt x="25564" y="1386"/>
                  </a:cubicBezTo>
                  <a:lnTo>
                    <a:pt x="25586" y="1364"/>
                  </a:lnTo>
                  <a:cubicBezTo>
                    <a:pt x="25697" y="1276"/>
                    <a:pt x="25763" y="1143"/>
                    <a:pt x="25763" y="989"/>
                  </a:cubicBezTo>
                  <a:cubicBezTo>
                    <a:pt x="25741" y="613"/>
                    <a:pt x="25542" y="282"/>
                    <a:pt x="25233" y="84"/>
                  </a:cubicBezTo>
                  <a:cubicBezTo>
                    <a:pt x="25153" y="30"/>
                    <a:pt x="25073" y="1"/>
                    <a:pt x="249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9"/>
            <p:cNvSpPr/>
            <p:nvPr/>
          </p:nvSpPr>
          <p:spPr>
            <a:xfrm>
              <a:off x="5845206" y="3737023"/>
              <a:ext cx="993220" cy="565262"/>
            </a:xfrm>
            <a:custGeom>
              <a:rect b="b" l="l" r="r" t="t"/>
              <a:pathLst>
                <a:path extrusionOk="0" h="8456" w="14858">
                  <a:moveTo>
                    <a:pt x="14857" y="0"/>
                  </a:moveTo>
                  <a:lnTo>
                    <a:pt x="14857" y="0"/>
                  </a:lnTo>
                  <a:cubicBezTo>
                    <a:pt x="14855" y="1"/>
                    <a:pt x="3267" y="5321"/>
                    <a:pt x="1259" y="6711"/>
                  </a:cubicBezTo>
                  <a:cubicBezTo>
                    <a:pt x="420" y="7307"/>
                    <a:pt x="0" y="8014"/>
                    <a:pt x="133" y="8455"/>
                  </a:cubicBezTo>
                  <a:cubicBezTo>
                    <a:pt x="1259" y="6711"/>
                    <a:pt x="14855" y="1"/>
                    <a:pt x="148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9"/>
            <p:cNvSpPr/>
            <p:nvPr/>
          </p:nvSpPr>
          <p:spPr>
            <a:xfrm>
              <a:off x="5852560" y="3927334"/>
              <a:ext cx="1065549" cy="551960"/>
            </a:xfrm>
            <a:custGeom>
              <a:rect b="b" l="l" r="r" t="t"/>
              <a:pathLst>
                <a:path extrusionOk="0" h="8257" w="15940">
                  <a:moveTo>
                    <a:pt x="15940" y="1"/>
                  </a:moveTo>
                  <a:cubicBezTo>
                    <a:pt x="15937" y="2"/>
                    <a:pt x="5542" y="6646"/>
                    <a:pt x="3224" y="7374"/>
                  </a:cubicBezTo>
                  <a:cubicBezTo>
                    <a:pt x="2861" y="7485"/>
                    <a:pt x="2534" y="7532"/>
                    <a:pt x="2241" y="7532"/>
                  </a:cubicBezTo>
                  <a:cubicBezTo>
                    <a:pt x="604" y="7532"/>
                    <a:pt x="1" y="6072"/>
                    <a:pt x="1" y="6072"/>
                  </a:cubicBezTo>
                  <a:lnTo>
                    <a:pt x="1" y="6072"/>
                  </a:lnTo>
                  <a:cubicBezTo>
                    <a:pt x="1" y="6072"/>
                    <a:pt x="572" y="8256"/>
                    <a:pt x="2213" y="8256"/>
                  </a:cubicBezTo>
                  <a:cubicBezTo>
                    <a:pt x="2453" y="8256"/>
                    <a:pt x="2716" y="8210"/>
                    <a:pt x="3003" y="8103"/>
                  </a:cubicBezTo>
                  <a:cubicBezTo>
                    <a:pt x="5564" y="7154"/>
                    <a:pt x="15937" y="2"/>
                    <a:pt x="159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9" name="Shape 1629"/>
        <p:cNvGrpSpPr/>
        <p:nvPr/>
      </p:nvGrpSpPr>
      <p:grpSpPr>
        <a:xfrm>
          <a:off x="0" y="0"/>
          <a:ext cx="0" cy="0"/>
          <a:chOff x="0" y="0"/>
          <a:chExt cx="0" cy="0"/>
        </a:xfrm>
      </p:grpSpPr>
      <p:sp>
        <p:nvSpPr>
          <p:cNvPr id="1630" name="Google Shape;1630;p40"/>
          <p:cNvSpPr txBox="1"/>
          <p:nvPr>
            <p:ph type="title"/>
          </p:nvPr>
        </p:nvSpPr>
        <p:spPr>
          <a:xfrm>
            <a:off x="713225" y="306893"/>
            <a:ext cx="7717500" cy="63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 little humble pie….</a:t>
            </a:r>
            <a:endParaRPr/>
          </a:p>
        </p:txBody>
      </p:sp>
      <p:pic>
        <p:nvPicPr>
          <p:cNvPr id="1631" name="Google Shape;1631;p40"/>
          <p:cNvPicPr preferRelativeResize="0"/>
          <p:nvPr/>
        </p:nvPicPr>
        <p:blipFill>
          <a:blip r:embed="rId3">
            <a:alphaModFix/>
          </a:blip>
          <a:stretch>
            <a:fillRect/>
          </a:stretch>
        </p:blipFill>
        <p:spPr>
          <a:xfrm>
            <a:off x="2198227" y="1021741"/>
            <a:ext cx="4747512" cy="3820874"/>
          </a:xfrm>
          <a:prstGeom prst="rect">
            <a:avLst/>
          </a:prstGeom>
          <a:noFill/>
          <a:ln>
            <a:noFill/>
          </a:ln>
        </p:spPr>
      </p:pic>
      <p:sp>
        <p:nvSpPr>
          <p:cNvPr id="1632" name="Google Shape;1632;p40"/>
          <p:cNvSpPr/>
          <p:nvPr/>
        </p:nvSpPr>
        <p:spPr>
          <a:xfrm>
            <a:off x="2198225" y="4023031"/>
            <a:ext cx="4465200" cy="6330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633" name="Google Shape;1633;p40"/>
          <p:cNvSpPr/>
          <p:nvPr/>
        </p:nvSpPr>
        <p:spPr>
          <a:xfrm>
            <a:off x="3728225" y="968966"/>
            <a:ext cx="3071400" cy="6330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7" name="Shape 1637"/>
        <p:cNvGrpSpPr/>
        <p:nvPr/>
      </p:nvGrpSpPr>
      <p:grpSpPr>
        <a:xfrm>
          <a:off x="0" y="0"/>
          <a:ext cx="0" cy="0"/>
          <a:chOff x="0" y="0"/>
          <a:chExt cx="0" cy="0"/>
        </a:xfrm>
      </p:grpSpPr>
      <p:sp>
        <p:nvSpPr>
          <p:cNvPr id="1638" name="Google Shape;1638;p41"/>
          <p:cNvSpPr txBox="1"/>
          <p:nvPr>
            <p:ph type="title"/>
          </p:nvPr>
        </p:nvSpPr>
        <p:spPr>
          <a:xfrm>
            <a:off x="713225" y="258186"/>
            <a:ext cx="7717500" cy="63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Let’s try again…</a:t>
            </a:r>
            <a:endParaRPr/>
          </a:p>
        </p:txBody>
      </p:sp>
      <p:pic>
        <p:nvPicPr>
          <p:cNvPr id="1639" name="Google Shape;1639;p41"/>
          <p:cNvPicPr preferRelativeResize="0"/>
          <p:nvPr/>
        </p:nvPicPr>
        <p:blipFill>
          <a:blip r:embed="rId3">
            <a:alphaModFix/>
          </a:blip>
          <a:stretch>
            <a:fillRect/>
          </a:stretch>
        </p:blipFill>
        <p:spPr>
          <a:xfrm>
            <a:off x="1783352" y="969125"/>
            <a:ext cx="5241201" cy="3820876"/>
          </a:xfrm>
          <a:prstGeom prst="rect">
            <a:avLst/>
          </a:prstGeom>
          <a:noFill/>
          <a:ln>
            <a:noFill/>
          </a:ln>
        </p:spPr>
      </p:pic>
      <p:sp>
        <p:nvSpPr>
          <p:cNvPr id="1640" name="Google Shape;1640;p41"/>
          <p:cNvSpPr/>
          <p:nvPr/>
        </p:nvSpPr>
        <p:spPr>
          <a:xfrm>
            <a:off x="1783350" y="3964849"/>
            <a:ext cx="5577300" cy="4605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641" name="Google Shape;1641;p41"/>
          <p:cNvSpPr/>
          <p:nvPr/>
        </p:nvSpPr>
        <p:spPr>
          <a:xfrm>
            <a:off x="3143850" y="2649325"/>
            <a:ext cx="4119600" cy="4605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5" name="Shape 1645"/>
        <p:cNvGrpSpPr/>
        <p:nvPr/>
      </p:nvGrpSpPr>
      <p:grpSpPr>
        <a:xfrm>
          <a:off x="0" y="0"/>
          <a:ext cx="0" cy="0"/>
          <a:chOff x="0" y="0"/>
          <a:chExt cx="0" cy="0"/>
        </a:xfrm>
      </p:grpSpPr>
      <p:sp>
        <p:nvSpPr>
          <p:cNvPr id="1646" name="Google Shape;1646;p42"/>
          <p:cNvSpPr txBox="1"/>
          <p:nvPr>
            <p:ph type="title"/>
          </p:nvPr>
        </p:nvSpPr>
        <p:spPr>
          <a:xfrm>
            <a:off x="713225" y="277669"/>
            <a:ext cx="7717500" cy="63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Do I have to do everything for you?</a:t>
            </a:r>
            <a:endParaRPr/>
          </a:p>
        </p:txBody>
      </p:sp>
      <p:pic>
        <p:nvPicPr>
          <p:cNvPr id="1647" name="Google Shape;1647;p42"/>
          <p:cNvPicPr preferRelativeResize="0"/>
          <p:nvPr/>
        </p:nvPicPr>
        <p:blipFill>
          <a:blip r:embed="rId3">
            <a:alphaModFix/>
          </a:blip>
          <a:stretch>
            <a:fillRect/>
          </a:stretch>
        </p:blipFill>
        <p:spPr>
          <a:xfrm>
            <a:off x="2884065" y="1017825"/>
            <a:ext cx="3513328" cy="3820874"/>
          </a:xfrm>
          <a:prstGeom prst="rect">
            <a:avLst/>
          </a:prstGeom>
          <a:noFill/>
          <a:ln>
            <a:noFill/>
          </a:ln>
        </p:spPr>
      </p:pic>
      <p:sp>
        <p:nvSpPr>
          <p:cNvPr id="1648" name="Google Shape;1648;p42"/>
          <p:cNvSpPr/>
          <p:nvPr/>
        </p:nvSpPr>
        <p:spPr>
          <a:xfrm>
            <a:off x="2746612" y="4639500"/>
            <a:ext cx="3650700" cy="1992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649" name="Google Shape;1649;p42"/>
          <p:cNvSpPr/>
          <p:nvPr/>
        </p:nvSpPr>
        <p:spPr>
          <a:xfrm>
            <a:off x="3695987" y="1017825"/>
            <a:ext cx="2612100" cy="3918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sp>
        <p:nvSpPr>
          <p:cNvPr id="1654" name="Google Shape;1654;p43"/>
          <p:cNvSpPr txBox="1"/>
          <p:nvPr>
            <p:ph type="title"/>
          </p:nvPr>
        </p:nvSpPr>
        <p:spPr>
          <a:xfrm>
            <a:off x="713225" y="238703"/>
            <a:ext cx="7717500" cy="63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Did you learn your lesson? Sorta…</a:t>
            </a:r>
            <a:endParaRPr/>
          </a:p>
        </p:txBody>
      </p:sp>
      <p:pic>
        <p:nvPicPr>
          <p:cNvPr id="1655" name="Google Shape;1655;p43"/>
          <p:cNvPicPr preferRelativeResize="0"/>
          <p:nvPr/>
        </p:nvPicPr>
        <p:blipFill>
          <a:blip r:embed="rId3">
            <a:alphaModFix/>
          </a:blip>
          <a:stretch>
            <a:fillRect/>
          </a:stretch>
        </p:blipFill>
        <p:spPr>
          <a:xfrm>
            <a:off x="2704469" y="949635"/>
            <a:ext cx="3734949" cy="3820876"/>
          </a:xfrm>
          <a:prstGeom prst="rect">
            <a:avLst/>
          </a:prstGeom>
          <a:noFill/>
          <a:ln>
            <a:noFill/>
          </a:ln>
        </p:spPr>
      </p:pic>
      <p:sp>
        <p:nvSpPr>
          <p:cNvPr id="1656" name="Google Shape;1656;p43"/>
          <p:cNvSpPr/>
          <p:nvPr/>
        </p:nvSpPr>
        <p:spPr>
          <a:xfrm>
            <a:off x="3827316" y="949635"/>
            <a:ext cx="2612100" cy="3918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657" name="Google Shape;1657;p43"/>
          <p:cNvSpPr/>
          <p:nvPr/>
        </p:nvSpPr>
        <p:spPr>
          <a:xfrm>
            <a:off x="2704466" y="1802160"/>
            <a:ext cx="3735000" cy="4605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658" name="Google Shape;1658;p43"/>
          <p:cNvSpPr/>
          <p:nvPr/>
        </p:nvSpPr>
        <p:spPr>
          <a:xfrm>
            <a:off x="2646116" y="2820571"/>
            <a:ext cx="3851700" cy="2047200"/>
          </a:xfrm>
          <a:prstGeom prst="roundRect">
            <a:avLst>
              <a:gd fmla="val 16667" name="adj"/>
            </a:avLst>
          </a:prstGeom>
          <a:no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sp>
        <p:nvSpPr>
          <p:cNvPr id="1663" name="Google Shape;1663;p44"/>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sp>
        <p:nvSpPr>
          <p:cNvPr id="1664" name="Google Shape;1664;p44"/>
          <p:cNvSpPr txBox="1"/>
          <p:nvPr>
            <p:ph idx="1" type="subTitle"/>
          </p:nvPr>
        </p:nvSpPr>
        <p:spPr>
          <a:xfrm>
            <a:off x="1799050" y="1935250"/>
            <a:ext cx="27885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Raw stats seem to be processed ok but dealing with contradictions? Not so much</a:t>
            </a:r>
            <a:endParaRPr/>
          </a:p>
        </p:txBody>
      </p:sp>
      <p:sp>
        <p:nvSpPr>
          <p:cNvPr id="1665" name="Google Shape;1665;p44"/>
          <p:cNvSpPr txBox="1"/>
          <p:nvPr>
            <p:ph idx="3" type="subTitle"/>
          </p:nvPr>
        </p:nvSpPr>
        <p:spPr>
          <a:xfrm>
            <a:off x="1799050" y="3518074"/>
            <a:ext cx="2135100" cy="66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will give you an answer - oftentimes when it should be more humble :) </a:t>
            </a:r>
            <a:endParaRPr/>
          </a:p>
        </p:txBody>
      </p:sp>
      <p:sp>
        <p:nvSpPr>
          <p:cNvPr id="1666" name="Google Shape;1666;p44"/>
          <p:cNvSpPr txBox="1"/>
          <p:nvPr>
            <p:ph idx="5" type="subTitle"/>
          </p:nvPr>
        </p:nvSpPr>
        <p:spPr>
          <a:xfrm>
            <a:off x="1799050" y="1476937"/>
            <a:ext cx="2558400" cy="51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Context Matters</a:t>
            </a:r>
            <a:endParaRPr/>
          </a:p>
        </p:txBody>
      </p:sp>
      <p:sp>
        <p:nvSpPr>
          <p:cNvPr id="1667" name="Google Shape;1667;p44"/>
          <p:cNvSpPr txBox="1"/>
          <p:nvPr>
            <p:ph idx="7" type="subTitle"/>
          </p:nvPr>
        </p:nvSpPr>
        <p:spPr>
          <a:xfrm>
            <a:off x="1799052" y="3104781"/>
            <a:ext cx="2135100" cy="51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AI Hallucinates</a:t>
            </a:r>
            <a:endParaRPr/>
          </a:p>
        </p:txBody>
      </p:sp>
      <p:grpSp>
        <p:nvGrpSpPr>
          <p:cNvPr id="1668" name="Google Shape;1668;p44"/>
          <p:cNvGrpSpPr/>
          <p:nvPr/>
        </p:nvGrpSpPr>
        <p:grpSpPr>
          <a:xfrm>
            <a:off x="7078251" y="3454530"/>
            <a:ext cx="1497354" cy="1100845"/>
            <a:chOff x="1059350" y="1649975"/>
            <a:chExt cx="2235858" cy="1643543"/>
          </a:xfrm>
        </p:grpSpPr>
        <p:sp>
          <p:nvSpPr>
            <p:cNvPr id="1669" name="Google Shape;1669;p44"/>
            <p:cNvSpPr/>
            <p:nvPr/>
          </p:nvSpPr>
          <p:spPr>
            <a:xfrm>
              <a:off x="1114301" y="2218016"/>
              <a:ext cx="2180907" cy="1075502"/>
            </a:xfrm>
            <a:custGeom>
              <a:rect b="b" l="l" r="r" t="t"/>
              <a:pathLst>
                <a:path extrusionOk="0" h="8416" w="17066">
                  <a:moveTo>
                    <a:pt x="3558" y="1"/>
                  </a:moveTo>
                  <a:cubicBezTo>
                    <a:pt x="3097" y="1"/>
                    <a:pt x="2719" y="69"/>
                    <a:pt x="2451" y="222"/>
                  </a:cubicBezTo>
                  <a:cubicBezTo>
                    <a:pt x="1" y="1635"/>
                    <a:pt x="1" y="3953"/>
                    <a:pt x="2451" y="5366"/>
                  </a:cubicBezTo>
                  <a:cubicBezTo>
                    <a:pt x="2937" y="5631"/>
                    <a:pt x="3444" y="5852"/>
                    <a:pt x="3974" y="6006"/>
                  </a:cubicBezTo>
                  <a:lnTo>
                    <a:pt x="10509" y="8324"/>
                  </a:lnTo>
                  <a:cubicBezTo>
                    <a:pt x="10702" y="8386"/>
                    <a:pt x="10902" y="8416"/>
                    <a:pt x="11101" y="8416"/>
                  </a:cubicBezTo>
                  <a:cubicBezTo>
                    <a:pt x="11402" y="8416"/>
                    <a:pt x="11700" y="8347"/>
                    <a:pt x="11966" y="8214"/>
                  </a:cubicBezTo>
                  <a:lnTo>
                    <a:pt x="16668" y="5498"/>
                  </a:lnTo>
                  <a:cubicBezTo>
                    <a:pt x="17043" y="5344"/>
                    <a:pt x="17065" y="4814"/>
                    <a:pt x="16712" y="4615"/>
                  </a:cubicBezTo>
                  <a:cubicBezTo>
                    <a:pt x="16712" y="4615"/>
                    <a:pt x="7342" y="1"/>
                    <a:pt x="35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44"/>
            <p:cNvSpPr/>
            <p:nvPr/>
          </p:nvSpPr>
          <p:spPr>
            <a:xfrm>
              <a:off x="3038360" y="2711810"/>
              <a:ext cx="200379" cy="155268"/>
            </a:xfrm>
            <a:custGeom>
              <a:rect b="b" l="l" r="r" t="t"/>
              <a:pathLst>
                <a:path extrusionOk="0" h="1215" w="1568">
                  <a:moveTo>
                    <a:pt x="464" y="1"/>
                  </a:moveTo>
                  <a:lnTo>
                    <a:pt x="0" y="310"/>
                  </a:lnTo>
                  <a:lnTo>
                    <a:pt x="1568" y="1215"/>
                  </a:lnTo>
                  <a:lnTo>
                    <a:pt x="1502" y="663"/>
                  </a:lnTo>
                  <a:lnTo>
                    <a:pt x="46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4"/>
            <p:cNvSpPr/>
            <p:nvPr/>
          </p:nvSpPr>
          <p:spPr>
            <a:xfrm>
              <a:off x="1667264" y="2435393"/>
              <a:ext cx="1613764" cy="811610"/>
            </a:xfrm>
            <a:custGeom>
              <a:rect b="b" l="l" r="r" t="t"/>
              <a:pathLst>
                <a:path extrusionOk="0" h="6351" w="12628">
                  <a:moveTo>
                    <a:pt x="8698" y="0"/>
                  </a:moveTo>
                  <a:lnTo>
                    <a:pt x="0" y="3797"/>
                  </a:lnTo>
                  <a:cubicBezTo>
                    <a:pt x="0" y="3797"/>
                    <a:pt x="4372" y="5630"/>
                    <a:pt x="6071" y="6182"/>
                  </a:cubicBezTo>
                  <a:cubicBezTo>
                    <a:pt x="6432" y="6297"/>
                    <a:pt x="6691" y="6351"/>
                    <a:pt x="6886" y="6351"/>
                  </a:cubicBezTo>
                  <a:cubicBezTo>
                    <a:pt x="7951" y="6351"/>
                    <a:pt x="7071" y="4749"/>
                    <a:pt x="10376" y="3069"/>
                  </a:cubicBezTo>
                  <a:cubicBezTo>
                    <a:pt x="10837" y="2845"/>
                    <a:pt x="11122" y="2728"/>
                    <a:pt x="11386" y="2728"/>
                  </a:cubicBezTo>
                  <a:cubicBezTo>
                    <a:pt x="11539" y="2728"/>
                    <a:pt x="11685" y="2767"/>
                    <a:pt x="11855" y="2848"/>
                  </a:cubicBezTo>
                  <a:cubicBezTo>
                    <a:pt x="12219" y="2989"/>
                    <a:pt x="12231" y="3389"/>
                    <a:pt x="12349" y="3389"/>
                  </a:cubicBezTo>
                  <a:cubicBezTo>
                    <a:pt x="12360" y="3389"/>
                    <a:pt x="12372" y="3386"/>
                    <a:pt x="12385" y="3378"/>
                  </a:cubicBezTo>
                  <a:cubicBezTo>
                    <a:pt x="12628" y="3223"/>
                    <a:pt x="12562" y="3047"/>
                    <a:pt x="12253" y="2605"/>
                  </a:cubicBezTo>
                  <a:cubicBezTo>
                    <a:pt x="11988" y="2230"/>
                    <a:pt x="8698" y="0"/>
                    <a:pt x="86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4"/>
            <p:cNvSpPr/>
            <p:nvPr/>
          </p:nvSpPr>
          <p:spPr>
            <a:xfrm>
              <a:off x="1167974" y="2115909"/>
              <a:ext cx="1610952" cy="814677"/>
            </a:xfrm>
            <a:custGeom>
              <a:rect b="b" l="l" r="r" t="t"/>
              <a:pathLst>
                <a:path extrusionOk="0" h="6375" w="12606">
                  <a:moveTo>
                    <a:pt x="5894" y="0"/>
                  </a:moveTo>
                  <a:cubicBezTo>
                    <a:pt x="4592" y="0"/>
                    <a:pt x="3289" y="304"/>
                    <a:pt x="2097" y="911"/>
                  </a:cubicBezTo>
                  <a:cubicBezTo>
                    <a:pt x="0" y="2125"/>
                    <a:pt x="0" y="4090"/>
                    <a:pt x="2097" y="5282"/>
                  </a:cubicBezTo>
                  <a:cubicBezTo>
                    <a:pt x="2252" y="5392"/>
                    <a:pt x="3731" y="6231"/>
                    <a:pt x="3907" y="6297"/>
                  </a:cubicBezTo>
                  <a:cubicBezTo>
                    <a:pt x="4286" y="6350"/>
                    <a:pt x="4626" y="6375"/>
                    <a:pt x="4935" y="6375"/>
                  </a:cubicBezTo>
                  <a:cubicBezTo>
                    <a:pt x="7747" y="6375"/>
                    <a:pt x="8071" y="4330"/>
                    <a:pt x="12605" y="2500"/>
                  </a:cubicBezTo>
                  <a:cubicBezTo>
                    <a:pt x="12605" y="2500"/>
                    <a:pt x="10729" y="1507"/>
                    <a:pt x="9691" y="911"/>
                  </a:cubicBezTo>
                  <a:cubicBezTo>
                    <a:pt x="8499" y="304"/>
                    <a:pt x="7197" y="0"/>
                    <a:pt x="58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4"/>
            <p:cNvSpPr/>
            <p:nvPr/>
          </p:nvSpPr>
          <p:spPr>
            <a:xfrm>
              <a:off x="1059350" y="1649975"/>
              <a:ext cx="1716764" cy="870139"/>
            </a:xfrm>
            <a:custGeom>
              <a:rect b="b" l="l" r="r" t="t"/>
              <a:pathLst>
                <a:path extrusionOk="0" h="6809" w="13434">
                  <a:moveTo>
                    <a:pt x="6721" y="1"/>
                  </a:moveTo>
                  <a:cubicBezTo>
                    <a:pt x="0" y="1"/>
                    <a:pt x="1358" y="6809"/>
                    <a:pt x="1358" y="6809"/>
                  </a:cubicBezTo>
                  <a:lnTo>
                    <a:pt x="13433" y="6146"/>
                  </a:lnTo>
                  <a:cubicBezTo>
                    <a:pt x="13433" y="6146"/>
                    <a:pt x="12594" y="605"/>
                    <a:pt x="8003" y="76"/>
                  </a:cubicBezTo>
                  <a:cubicBezTo>
                    <a:pt x="7546" y="25"/>
                    <a:pt x="7119" y="1"/>
                    <a:pt x="67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44"/>
            <p:cNvSpPr/>
            <p:nvPr/>
          </p:nvSpPr>
          <p:spPr>
            <a:xfrm>
              <a:off x="1294873" y="1711699"/>
              <a:ext cx="1481243" cy="1219652"/>
            </a:xfrm>
            <a:custGeom>
              <a:rect b="b" l="l" r="r" t="t"/>
              <a:pathLst>
                <a:path extrusionOk="0" h="9544" w="11591">
                  <a:moveTo>
                    <a:pt x="6295" y="1"/>
                  </a:moveTo>
                  <a:cubicBezTo>
                    <a:pt x="5628" y="1"/>
                    <a:pt x="4880" y="125"/>
                    <a:pt x="4040" y="409"/>
                  </a:cubicBezTo>
                  <a:cubicBezTo>
                    <a:pt x="0" y="2926"/>
                    <a:pt x="2892" y="9460"/>
                    <a:pt x="2892" y="9460"/>
                  </a:cubicBezTo>
                  <a:cubicBezTo>
                    <a:pt x="2892" y="9460"/>
                    <a:pt x="3302" y="9543"/>
                    <a:pt x="3872" y="9543"/>
                  </a:cubicBezTo>
                  <a:cubicBezTo>
                    <a:pt x="4401" y="9543"/>
                    <a:pt x="5068" y="9472"/>
                    <a:pt x="5674" y="9195"/>
                  </a:cubicBezTo>
                  <a:cubicBezTo>
                    <a:pt x="7484" y="8357"/>
                    <a:pt x="7286" y="7628"/>
                    <a:pt x="11590" y="5663"/>
                  </a:cubicBezTo>
                  <a:cubicBezTo>
                    <a:pt x="11590" y="5663"/>
                    <a:pt x="10803" y="1"/>
                    <a:pt x="62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44"/>
            <p:cNvSpPr/>
            <p:nvPr/>
          </p:nvSpPr>
          <p:spPr>
            <a:xfrm>
              <a:off x="2293580" y="2164599"/>
              <a:ext cx="206002" cy="256735"/>
            </a:xfrm>
            <a:custGeom>
              <a:rect b="b" l="l" r="r" t="t"/>
              <a:pathLst>
                <a:path extrusionOk="0" h="2009" w="1612">
                  <a:moveTo>
                    <a:pt x="243" y="0"/>
                  </a:moveTo>
                  <a:cubicBezTo>
                    <a:pt x="221" y="22"/>
                    <a:pt x="177" y="44"/>
                    <a:pt x="177" y="66"/>
                  </a:cubicBezTo>
                  <a:cubicBezTo>
                    <a:pt x="89" y="243"/>
                    <a:pt x="44" y="442"/>
                    <a:pt x="22" y="662"/>
                  </a:cubicBezTo>
                  <a:cubicBezTo>
                    <a:pt x="0" y="839"/>
                    <a:pt x="22" y="1038"/>
                    <a:pt x="111" y="1214"/>
                  </a:cubicBezTo>
                  <a:cubicBezTo>
                    <a:pt x="133" y="1236"/>
                    <a:pt x="155" y="1258"/>
                    <a:pt x="177" y="1280"/>
                  </a:cubicBezTo>
                  <a:cubicBezTo>
                    <a:pt x="191" y="1294"/>
                    <a:pt x="207" y="1302"/>
                    <a:pt x="225" y="1302"/>
                  </a:cubicBezTo>
                  <a:cubicBezTo>
                    <a:pt x="263" y="1302"/>
                    <a:pt x="308" y="1268"/>
                    <a:pt x="354" y="1192"/>
                  </a:cubicBezTo>
                  <a:cubicBezTo>
                    <a:pt x="309" y="1170"/>
                    <a:pt x="287" y="1148"/>
                    <a:pt x="265" y="1104"/>
                  </a:cubicBezTo>
                  <a:cubicBezTo>
                    <a:pt x="199" y="993"/>
                    <a:pt x="155" y="883"/>
                    <a:pt x="133" y="773"/>
                  </a:cubicBezTo>
                  <a:cubicBezTo>
                    <a:pt x="133" y="662"/>
                    <a:pt x="133" y="552"/>
                    <a:pt x="155" y="442"/>
                  </a:cubicBezTo>
                  <a:lnTo>
                    <a:pt x="795" y="2009"/>
                  </a:lnTo>
                  <a:cubicBezTo>
                    <a:pt x="817" y="2009"/>
                    <a:pt x="817" y="1987"/>
                    <a:pt x="817" y="1987"/>
                  </a:cubicBezTo>
                  <a:lnTo>
                    <a:pt x="817" y="1965"/>
                  </a:lnTo>
                  <a:cubicBezTo>
                    <a:pt x="883" y="1854"/>
                    <a:pt x="972" y="1788"/>
                    <a:pt x="1104" y="1788"/>
                  </a:cubicBezTo>
                  <a:lnTo>
                    <a:pt x="1325" y="1744"/>
                  </a:lnTo>
                  <a:cubicBezTo>
                    <a:pt x="1413" y="1722"/>
                    <a:pt x="1501" y="1678"/>
                    <a:pt x="1568" y="1590"/>
                  </a:cubicBezTo>
                  <a:cubicBezTo>
                    <a:pt x="1590" y="1523"/>
                    <a:pt x="1612" y="1457"/>
                    <a:pt x="1590" y="1391"/>
                  </a:cubicBezTo>
                  <a:cubicBezTo>
                    <a:pt x="1568" y="1303"/>
                    <a:pt x="1546" y="1192"/>
                    <a:pt x="1501" y="1104"/>
                  </a:cubicBezTo>
                  <a:cubicBezTo>
                    <a:pt x="1479" y="1170"/>
                    <a:pt x="1457" y="1236"/>
                    <a:pt x="1413" y="1303"/>
                  </a:cubicBezTo>
                  <a:cubicBezTo>
                    <a:pt x="1369" y="1391"/>
                    <a:pt x="1281" y="1457"/>
                    <a:pt x="1170" y="1501"/>
                  </a:cubicBezTo>
                  <a:lnTo>
                    <a:pt x="1038" y="1567"/>
                  </a:lnTo>
                  <a:cubicBezTo>
                    <a:pt x="994" y="1590"/>
                    <a:pt x="950" y="1612"/>
                    <a:pt x="905" y="1656"/>
                  </a:cubicBezTo>
                  <a:lnTo>
                    <a:pt x="24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44"/>
            <p:cNvSpPr/>
            <p:nvPr/>
          </p:nvSpPr>
          <p:spPr>
            <a:xfrm>
              <a:off x="1712375" y="1713488"/>
              <a:ext cx="194756" cy="103512"/>
            </a:xfrm>
            <a:custGeom>
              <a:rect b="b" l="l" r="r" t="t"/>
              <a:pathLst>
                <a:path extrusionOk="0" h="810" w="1524">
                  <a:moveTo>
                    <a:pt x="932" y="1"/>
                  </a:moveTo>
                  <a:cubicBezTo>
                    <a:pt x="860" y="1"/>
                    <a:pt x="784" y="7"/>
                    <a:pt x="707" y="20"/>
                  </a:cubicBezTo>
                  <a:cubicBezTo>
                    <a:pt x="310" y="86"/>
                    <a:pt x="1" y="307"/>
                    <a:pt x="45" y="528"/>
                  </a:cubicBezTo>
                  <a:cubicBezTo>
                    <a:pt x="63" y="691"/>
                    <a:pt x="305" y="810"/>
                    <a:pt x="612" y="810"/>
                  </a:cubicBezTo>
                  <a:cubicBezTo>
                    <a:pt x="678" y="810"/>
                    <a:pt x="747" y="804"/>
                    <a:pt x="818" y="793"/>
                  </a:cubicBezTo>
                  <a:cubicBezTo>
                    <a:pt x="1215" y="726"/>
                    <a:pt x="1524" y="506"/>
                    <a:pt x="1480" y="285"/>
                  </a:cubicBezTo>
                  <a:cubicBezTo>
                    <a:pt x="1462" y="107"/>
                    <a:pt x="1229" y="1"/>
                    <a:pt x="9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44"/>
            <p:cNvSpPr/>
            <p:nvPr/>
          </p:nvSpPr>
          <p:spPr>
            <a:xfrm>
              <a:off x="2194795" y="2091245"/>
              <a:ext cx="395134" cy="414814"/>
            </a:xfrm>
            <a:custGeom>
              <a:rect b="b" l="l" r="r" t="t"/>
              <a:pathLst>
                <a:path extrusionOk="0" h="3246" w="3092">
                  <a:moveTo>
                    <a:pt x="1215" y="287"/>
                  </a:moveTo>
                  <a:cubicBezTo>
                    <a:pt x="1723" y="331"/>
                    <a:pt x="2186" y="640"/>
                    <a:pt x="2407" y="1126"/>
                  </a:cubicBezTo>
                  <a:cubicBezTo>
                    <a:pt x="2782" y="1810"/>
                    <a:pt x="2650" y="2583"/>
                    <a:pt x="2120" y="2870"/>
                  </a:cubicBezTo>
                  <a:cubicBezTo>
                    <a:pt x="2010" y="2936"/>
                    <a:pt x="1877" y="2958"/>
                    <a:pt x="1745" y="2958"/>
                  </a:cubicBezTo>
                  <a:cubicBezTo>
                    <a:pt x="1215" y="2914"/>
                    <a:pt x="751" y="2605"/>
                    <a:pt x="530" y="2119"/>
                  </a:cubicBezTo>
                  <a:cubicBezTo>
                    <a:pt x="354" y="1810"/>
                    <a:pt x="288" y="1435"/>
                    <a:pt x="354" y="1082"/>
                  </a:cubicBezTo>
                  <a:cubicBezTo>
                    <a:pt x="376" y="773"/>
                    <a:pt x="553" y="530"/>
                    <a:pt x="817" y="375"/>
                  </a:cubicBezTo>
                  <a:cubicBezTo>
                    <a:pt x="950" y="309"/>
                    <a:pt x="1082" y="287"/>
                    <a:pt x="1215" y="287"/>
                  </a:cubicBezTo>
                  <a:close/>
                  <a:moveTo>
                    <a:pt x="1215" y="0"/>
                  </a:moveTo>
                  <a:cubicBezTo>
                    <a:pt x="1038" y="0"/>
                    <a:pt x="840" y="44"/>
                    <a:pt x="685" y="133"/>
                  </a:cubicBezTo>
                  <a:cubicBezTo>
                    <a:pt x="354" y="309"/>
                    <a:pt x="133" y="640"/>
                    <a:pt x="67" y="1038"/>
                  </a:cubicBezTo>
                  <a:cubicBezTo>
                    <a:pt x="1" y="1435"/>
                    <a:pt x="89" y="1877"/>
                    <a:pt x="288" y="2252"/>
                  </a:cubicBezTo>
                  <a:cubicBezTo>
                    <a:pt x="553" y="2826"/>
                    <a:pt x="1104" y="3201"/>
                    <a:pt x="1745" y="3245"/>
                  </a:cubicBezTo>
                  <a:cubicBezTo>
                    <a:pt x="1921" y="3245"/>
                    <a:pt x="2098" y="3201"/>
                    <a:pt x="2252" y="3113"/>
                  </a:cubicBezTo>
                  <a:cubicBezTo>
                    <a:pt x="2915" y="2760"/>
                    <a:pt x="3091" y="1832"/>
                    <a:pt x="2650" y="994"/>
                  </a:cubicBezTo>
                  <a:cubicBezTo>
                    <a:pt x="2385" y="420"/>
                    <a:pt x="1833" y="44"/>
                    <a:pt x="12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8" name="Google Shape;1678;p44"/>
          <p:cNvGrpSpPr/>
          <p:nvPr/>
        </p:nvGrpSpPr>
        <p:grpSpPr>
          <a:xfrm>
            <a:off x="1306368" y="3056876"/>
            <a:ext cx="373599" cy="461199"/>
            <a:chOff x="3074052" y="1358145"/>
            <a:chExt cx="269532" cy="332732"/>
          </a:xfrm>
        </p:grpSpPr>
        <p:sp>
          <p:nvSpPr>
            <p:cNvPr id="1679" name="Google Shape;1679;p44"/>
            <p:cNvSpPr/>
            <p:nvPr/>
          </p:nvSpPr>
          <p:spPr>
            <a:xfrm>
              <a:off x="3324517" y="1435560"/>
              <a:ext cx="19067" cy="28773"/>
            </a:xfrm>
            <a:custGeom>
              <a:rect b="b" l="l" r="r" t="t"/>
              <a:pathLst>
                <a:path extrusionOk="0" h="1835" w="1216">
                  <a:moveTo>
                    <a:pt x="394" y="0"/>
                  </a:moveTo>
                  <a:cubicBezTo>
                    <a:pt x="309" y="0"/>
                    <a:pt x="221" y="17"/>
                    <a:pt x="136" y="53"/>
                  </a:cubicBezTo>
                  <a:cubicBezTo>
                    <a:pt x="514" y="377"/>
                    <a:pt x="568" y="944"/>
                    <a:pt x="325" y="1349"/>
                  </a:cubicBezTo>
                  <a:lnTo>
                    <a:pt x="1" y="1835"/>
                  </a:lnTo>
                  <a:lnTo>
                    <a:pt x="784" y="1349"/>
                  </a:lnTo>
                  <a:cubicBezTo>
                    <a:pt x="1108" y="1133"/>
                    <a:pt x="1216" y="674"/>
                    <a:pt x="1000" y="323"/>
                  </a:cubicBezTo>
                  <a:lnTo>
                    <a:pt x="1000" y="323"/>
                  </a:lnTo>
                  <a:lnTo>
                    <a:pt x="1000" y="350"/>
                  </a:lnTo>
                  <a:cubicBezTo>
                    <a:pt x="861" y="131"/>
                    <a:pt x="634" y="0"/>
                    <a:pt x="3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4"/>
            <p:cNvSpPr/>
            <p:nvPr/>
          </p:nvSpPr>
          <p:spPr>
            <a:xfrm>
              <a:off x="3293611" y="1470245"/>
              <a:ext cx="16527" cy="13579"/>
            </a:xfrm>
            <a:custGeom>
              <a:rect b="b" l="l" r="r" t="t"/>
              <a:pathLst>
                <a:path extrusionOk="0" h="866" w="1054">
                  <a:moveTo>
                    <a:pt x="459" y="1"/>
                  </a:moveTo>
                  <a:lnTo>
                    <a:pt x="0" y="865"/>
                  </a:lnTo>
                  <a:lnTo>
                    <a:pt x="1054" y="190"/>
                  </a:lnTo>
                  <a:cubicBezTo>
                    <a:pt x="837" y="190"/>
                    <a:pt x="621" y="109"/>
                    <a:pt x="4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4"/>
            <p:cNvSpPr/>
            <p:nvPr/>
          </p:nvSpPr>
          <p:spPr>
            <a:xfrm>
              <a:off x="3175050" y="1358145"/>
              <a:ext cx="38965" cy="37177"/>
            </a:xfrm>
            <a:custGeom>
              <a:rect b="b" l="l" r="r" t="t"/>
              <a:pathLst>
                <a:path extrusionOk="0" h="2371" w="2485">
                  <a:moveTo>
                    <a:pt x="1035" y="0"/>
                  </a:moveTo>
                  <a:cubicBezTo>
                    <a:pt x="912" y="0"/>
                    <a:pt x="787" y="65"/>
                    <a:pt x="703" y="183"/>
                  </a:cubicBezTo>
                  <a:lnTo>
                    <a:pt x="108" y="1101"/>
                  </a:lnTo>
                  <a:cubicBezTo>
                    <a:pt x="0" y="1290"/>
                    <a:pt x="54" y="1533"/>
                    <a:pt x="243" y="1641"/>
                  </a:cubicBezTo>
                  <a:lnTo>
                    <a:pt x="1540" y="2370"/>
                  </a:lnTo>
                  <a:cubicBezTo>
                    <a:pt x="1675" y="1803"/>
                    <a:pt x="1999" y="1317"/>
                    <a:pt x="2485" y="993"/>
                  </a:cubicBezTo>
                  <a:lnTo>
                    <a:pt x="1243" y="75"/>
                  </a:lnTo>
                  <a:cubicBezTo>
                    <a:pt x="1181" y="24"/>
                    <a:pt x="1109" y="0"/>
                    <a:pt x="1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4"/>
            <p:cNvSpPr/>
            <p:nvPr/>
          </p:nvSpPr>
          <p:spPr>
            <a:xfrm>
              <a:off x="3260587" y="1414359"/>
              <a:ext cx="17373" cy="20337"/>
            </a:xfrm>
            <a:custGeom>
              <a:rect b="b" l="l" r="r" t="t"/>
              <a:pathLst>
                <a:path extrusionOk="0" h="1297" w="1108">
                  <a:moveTo>
                    <a:pt x="594" y="0"/>
                  </a:moveTo>
                  <a:cubicBezTo>
                    <a:pt x="459" y="351"/>
                    <a:pt x="270" y="703"/>
                    <a:pt x="0" y="973"/>
                  </a:cubicBezTo>
                  <a:lnTo>
                    <a:pt x="594" y="1297"/>
                  </a:lnTo>
                  <a:cubicBezTo>
                    <a:pt x="1107" y="270"/>
                    <a:pt x="1053" y="406"/>
                    <a:pt x="1080" y="351"/>
                  </a:cubicBezTo>
                  <a:lnTo>
                    <a:pt x="5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4"/>
            <p:cNvSpPr/>
            <p:nvPr/>
          </p:nvSpPr>
          <p:spPr>
            <a:xfrm>
              <a:off x="3305042" y="1442145"/>
              <a:ext cx="18220" cy="21293"/>
            </a:xfrm>
            <a:custGeom>
              <a:rect b="b" l="l" r="r" t="t"/>
              <a:pathLst>
                <a:path extrusionOk="0" h="1358" w="1162">
                  <a:moveTo>
                    <a:pt x="708" y="0"/>
                  </a:moveTo>
                  <a:cubicBezTo>
                    <a:pt x="679" y="0"/>
                    <a:pt x="650" y="3"/>
                    <a:pt x="622" y="11"/>
                  </a:cubicBezTo>
                  <a:lnTo>
                    <a:pt x="0" y="1199"/>
                  </a:lnTo>
                  <a:cubicBezTo>
                    <a:pt x="79" y="1304"/>
                    <a:pt x="202" y="1358"/>
                    <a:pt x="324" y="1358"/>
                  </a:cubicBezTo>
                  <a:cubicBezTo>
                    <a:pt x="452" y="1358"/>
                    <a:pt x="579" y="1297"/>
                    <a:pt x="649" y="1172"/>
                  </a:cubicBezTo>
                  <a:lnTo>
                    <a:pt x="1027" y="605"/>
                  </a:lnTo>
                  <a:cubicBezTo>
                    <a:pt x="1162" y="416"/>
                    <a:pt x="1108" y="173"/>
                    <a:pt x="919" y="65"/>
                  </a:cubicBezTo>
                  <a:cubicBezTo>
                    <a:pt x="859" y="25"/>
                    <a:pt x="786" y="0"/>
                    <a:pt x="7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44"/>
            <p:cNvSpPr/>
            <p:nvPr/>
          </p:nvSpPr>
          <p:spPr>
            <a:xfrm>
              <a:off x="3199998" y="1376381"/>
              <a:ext cx="63567" cy="53829"/>
            </a:xfrm>
            <a:custGeom>
              <a:rect b="b" l="l" r="r" t="t"/>
              <a:pathLst>
                <a:path extrusionOk="0" h="3433" w="4054">
                  <a:moveTo>
                    <a:pt x="2204" y="0"/>
                  </a:moveTo>
                  <a:cubicBezTo>
                    <a:pt x="861" y="0"/>
                    <a:pt x="1" y="1577"/>
                    <a:pt x="840" y="2746"/>
                  </a:cubicBezTo>
                  <a:cubicBezTo>
                    <a:pt x="1195" y="3217"/>
                    <a:pt x="1700" y="3432"/>
                    <a:pt x="2199" y="3432"/>
                  </a:cubicBezTo>
                  <a:cubicBezTo>
                    <a:pt x="2991" y="3432"/>
                    <a:pt x="3769" y="2891"/>
                    <a:pt x="3918" y="1963"/>
                  </a:cubicBezTo>
                  <a:cubicBezTo>
                    <a:pt x="4053" y="1045"/>
                    <a:pt x="3405" y="181"/>
                    <a:pt x="2460" y="19"/>
                  </a:cubicBezTo>
                  <a:cubicBezTo>
                    <a:pt x="2373" y="7"/>
                    <a:pt x="2288" y="0"/>
                    <a:pt x="22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44"/>
            <p:cNvSpPr/>
            <p:nvPr/>
          </p:nvSpPr>
          <p:spPr>
            <a:xfrm>
              <a:off x="3074052" y="1418813"/>
              <a:ext cx="235655" cy="272064"/>
            </a:xfrm>
            <a:custGeom>
              <a:rect b="b" l="l" r="r" t="t"/>
              <a:pathLst>
                <a:path extrusionOk="0" h="17351" w="15029">
                  <a:moveTo>
                    <a:pt x="14192" y="0"/>
                  </a:moveTo>
                  <a:cubicBezTo>
                    <a:pt x="13915" y="0"/>
                    <a:pt x="13652" y="146"/>
                    <a:pt x="13516" y="419"/>
                  </a:cubicBezTo>
                  <a:lnTo>
                    <a:pt x="12247" y="2930"/>
                  </a:lnTo>
                  <a:lnTo>
                    <a:pt x="10249" y="1904"/>
                  </a:lnTo>
                  <a:lnTo>
                    <a:pt x="11815" y="2309"/>
                  </a:lnTo>
                  <a:cubicBezTo>
                    <a:pt x="11761" y="1931"/>
                    <a:pt x="11437" y="1634"/>
                    <a:pt x="11032" y="1580"/>
                  </a:cubicBezTo>
                  <a:lnTo>
                    <a:pt x="8926" y="1256"/>
                  </a:lnTo>
                  <a:cubicBezTo>
                    <a:pt x="8876" y="1247"/>
                    <a:pt x="8825" y="1243"/>
                    <a:pt x="8776" y="1243"/>
                  </a:cubicBezTo>
                  <a:cubicBezTo>
                    <a:pt x="8344" y="1243"/>
                    <a:pt x="7945" y="1549"/>
                    <a:pt x="7873" y="1985"/>
                  </a:cubicBezTo>
                  <a:lnTo>
                    <a:pt x="6927" y="8250"/>
                  </a:lnTo>
                  <a:lnTo>
                    <a:pt x="4929" y="10410"/>
                  </a:lnTo>
                  <a:lnTo>
                    <a:pt x="879" y="12084"/>
                  </a:lnTo>
                  <a:cubicBezTo>
                    <a:pt x="0" y="12321"/>
                    <a:pt x="520" y="13852"/>
                    <a:pt x="1264" y="13852"/>
                  </a:cubicBezTo>
                  <a:cubicBezTo>
                    <a:pt x="1366" y="13852"/>
                    <a:pt x="1473" y="13824"/>
                    <a:pt x="1581" y="13758"/>
                  </a:cubicBezTo>
                  <a:lnTo>
                    <a:pt x="5820" y="12030"/>
                  </a:lnTo>
                  <a:cubicBezTo>
                    <a:pt x="5955" y="11976"/>
                    <a:pt x="6063" y="11895"/>
                    <a:pt x="6171" y="11814"/>
                  </a:cubicBezTo>
                  <a:lnTo>
                    <a:pt x="9601" y="8060"/>
                  </a:lnTo>
                  <a:lnTo>
                    <a:pt x="8980" y="9168"/>
                  </a:lnTo>
                  <a:lnTo>
                    <a:pt x="10924" y="11652"/>
                  </a:lnTo>
                  <a:lnTo>
                    <a:pt x="10816" y="16351"/>
                  </a:lnTo>
                  <a:cubicBezTo>
                    <a:pt x="10761" y="17012"/>
                    <a:pt x="11254" y="17350"/>
                    <a:pt x="11744" y="17350"/>
                  </a:cubicBezTo>
                  <a:cubicBezTo>
                    <a:pt x="12213" y="17350"/>
                    <a:pt x="12679" y="17039"/>
                    <a:pt x="12652" y="16405"/>
                  </a:cubicBezTo>
                  <a:lnTo>
                    <a:pt x="12787" y="11382"/>
                  </a:lnTo>
                  <a:cubicBezTo>
                    <a:pt x="12787" y="11166"/>
                    <a:pt x="12706" y="10950"/>
                    <a:pt x="12571" y="10788"/>
                  </a:cubicBezTo>
                  <a:lnTo>
                    <a:pt x="10924" y="8682"/>
                  </a:lnTo>
                  <a:lnTo>
                    <a:pt x="11518" y="4766"/>
                  </a:lnTo>
                  <a:lnTo>
                    <a:pt x="9601" y="3146"/>
                  </a:lnTo>
                  <a:lnTo>
                    <a:pt x="12247" y="4550"/>
                  </a:lnTo>
                  <a:cubicBezTo>
                    <a:pt x="12347" y="4604"/>
                    <a:pt x="12456" y="4629"/>
                    <a:pt x="12564" y="4629"/>
                  </a:cubicBezTo>
                  <a:cubicBezTo>
                    <a:pt x="12836" y="4629"/>
                    <a:pt x="13103" y="4469"/>
                    <a:pt x="13219" y="4199"/>
                  </a:cubicBezTo>
                  <a:lnTo>
                    <a:pt x="14839" y="1067"/>
                  </a:lnTo>
                  <a:cubicBezTo>
                    <a:pt x="15029" y="689"/>
                    <a:pt x="14866" y="257"/>
                    <a:pt x="14515" y="67"/>
                  </a:cubicBezTo>
                  <a:cubicBezTo>
                    <a:pt x="14410" y="22"/>
                    <a:pt x="14300" y="0"/>
                    <a:pt x="141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6" name="Google Shape;1686;p44"/>
          <p:cNvGrpSpPr/>
          <p:nvPr/>
        </p:nvGrpSpPr>
        <p:grpSpPr>
          <a:xfrm>
            <a:off x="1357585" y="1409762"/>
            <a:ext cx="271178" cy="460598"/>
            <a:chOff x="3089936" y="2093766"/>
            <a:chExt cx="195641" cy="332298"/>
          </a:xfrm>
        </p:grpSpPr>
        <p:sp>
          <p:nvSpPr>
            <p:cNvPr id="1687" name="Google Shape;1687;p44"/>
            <p:cNvSpPr/>
            <p:nvPr/>
          </p:nvSpPr>
          <p:spPr>
            <a:xfrm>
              <a:off x="3216117" y="2303556"/>
              <a:ext cx="35170" cy="122508"/>
            </a:xfrm>
            <a:custGeom>
              <a:rect b="b" l="l" r="r" t="t"/>
              <a:pathLst>
                <a:path extrusionOk="0" h="7813" w="2243">
                  <a:moveTo>
                    <a:pt x="2242" y="1"/>
                  </a:moveTo>
                  <a:lnTo>
                    <a:pt x="244" y="730"/>
                  </a:lnTo>
                  <a:lnTo>
                    <a:pt x="28" y="1837"/>
                  </a:lnTo>
                  <a:cubicBezTo>
                    <a:pt x="1" y="1918"/>
                    <a:pt x="1" y="1999"/>
                    <a:pt x="1" y="2080"/>
                  </a:cubicBezTo>
                  <a:lnTo>
                    <a:pt x="217" y="6940"/>
                  </a:lnTo>
                  <a:cubicBezTo>
                    <a:pt x="243" y="7528"/>
                    <a:pt x="679" y="7812"/>
                    <a:pt x="1117" y="7812"/>
                  </a:cubicBezTo>
                  <a:cubicBezTo>
                    <a:pt x="1584" y="7812"/>
                    <a:pt x="2054" y="7487"/>
                    <a:pt x="2026" y="6859"/>
                  </a:cubicBezTo>
                  <a:lnTo>
                    <a:pt x="1810" y="2107"/>
                  </a:lnTo>
                  <a:lnTo>
                    <a:pt x="224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44"/>
            <p:cNvSpPr/>
            <p:nvPr/>
          </p:nvSpPr>
          <p:spPr>
            <a:xfrm>
              <a:off x="3225432" y="2114511"/>
              <a:ext cx="39827" cy="48906"/>
            </a:xfrm>
            <a:custGeom>
              <a:rect b="b" l="l" r="r" t="t"/>
              <a:pathLst>
                <a:path extrusionOk="0" h="3119" w="2540">
                  <a:moveTo>
                    <a:pt x="925" y="1"/>
                  </a:moveTo>
                  <a:cubicBezTo>
                    <a:pt x="861" y="1"/>
                    <a:pt x="796" y="5"/>
                    <a:pt x="730" y="13"/>
                  </a:cubicBezTo>
                  <a:cubicBezTo>
                    <a:pt x="460" y="40"/>
                    <a:pt x="217" y="121"/>
                    <a:pt x="1" y="283"/>
                  </a:cubicBezTo>
                  <a:lnTo>
                    <a:pt x="649" y="3118"/>
                  </a:lnTo>
                  <a:lnTo>
                    <a:pt x="1054" y="3118"/>
                  </a:lnTo>
                  <a:cubicBezTo>
                    <a:pt x="1918" y="3010"/>
                    <a:pt x="2539" y="2254"/>
                    <a:pt x="2458" y="1390"/>
                  </a:cubicBezTo>
                  <a:cubicBezTo>
                    <a:pt x="2358" y="592"/>
                    <a:pt x="1705" y="1"/>
                    <a:pt x="9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44"/>
            <p:cNvSpPr/>
            <p:nvPr/>
          </p:nvSpPr>
          <p:spPr>
            <a:xfrm>
              <a:off x="3165501" y="2093766"/>
              <a:ext cx="26923" cy="81505"/>
            </a:xfrm>
            <a:custGeom>
              <a:rect b="b" l="l" r="r" t="t"/>
              <a:pathLst>
                <a:path extrusionOk="0" h="5198" w="1717">
                  <a:moveTo>
                    <a:pt x="879" y="0"/>
                  </a:moveTo>
                  <a:cubicBezTo>
                    <a:pt x="439" y="0"/>
                    <a:pt x="0" y="385"/>
                    <a:pt x="123" y="931"/>
                  </a:cubicBezTo>
                  <a:lnTo>
                    <a:pt x="906" y="4360"/>
                  </a:lnTo>
                  <a:cubicBezTo>
                    <a:pt x="960" y="4549"/>
                    <a:pt x="1041" y="4711"/>
                    <a:pt x="1203" y="4819"/>
                  </a:cubicBezTo>
                  <a:lnTo>
                    <a:pt x="1717" y="5198"/>
                  </a:lnTo>
                  <a:lnTo>
                    <a:pt x="960" y="1822"/>
                  </a:lnTo>
                  <a:cubicBezTo>
                    <a:pt x="825" y="1282"/>
                    <a:pt x="1041" y="715"/>
                    <a:pt x="1501" y="364"/>
                  </a:cubicBezTo>
                  <a:cubicBezTo>
                    <a:pt x="1350" y="110"/>
                    <a:pt x="1115" y="0"/>
                    <a:pt x="8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4"/>
            <p:cNvSpPr/>
            <p:nvPr/>
          </p:nvSpPr>
          <p:spPr>
            <a:xfrm>
              <a:off x="3138420" y="2105934"/>
              <a:ext cx="147157" cy="249704"/>
            </a:xfrm>
            <a:custGeom>
              <a:rect b="b" l="l" r="r" t="t"/>
              <a:pathLst>
                <a:path extrusionOk="0" h="15925" w="9385">
                  <a:moveTo>
                    <a:pt x="4088" y="0"/>
                  </a:moveTo>
                  <a:cubicBezTo>
                    <a:pt x="3650" y="0"/>
                    <a:pt x="3210" y="346"/>
                    <a:pt x="3336" y="911"/>
                  </a:cubicBezTo>
                  <a:lnTo>
                    <a:pt x="4119" y="4368"/>
                  </a:lnTo>
                  <a:cubicBezTo>
                    <a:pt x="4173" y="4557"/>
                    <a:pt x="4254" y="4719"/>
                    <a:pt x="4416" y="4827"/>
                  </a:cubicBezTo>
                  <a:lnTo>
                    <a:pt x="6090" y="6042"/>
                  </a:lnTo>
                  <a:lnTo>
                    <a:pt x="4821" y="5610"/>
                  </a:lnTo>
                  <a:lnTo>
                    <a:pt x="5280" y="9957"/>
                  </a:lnTo>
                  <a:lnTo>
                    <a:pt x="8142" y="9606"/>
                  </a:lnTo>
                  <a:lnTo>
                    <a:pt x="3903" y="11118"/>
                  </a:lnTo>
                  <a:cubicBezTo>
                    <a:pt x="3768" y="11145"/>
                    <a:pt x="3633" y="11226"/>
                    <a:pt x="3552" y="11334"/>
                  </a:cubicBezTo>
                  <a:lnTo>
                    <a:pt x="635" y="14386"/>
                  </a:lnTo>
                  <a:cubicBezTo>
                    <a:pt x="0" y="15062"/>
                    <a:pt x="608" y="15924"/>
                    <a:pt x="1304" y="15924"/>
                  </a:cubicBezTo>
                  <a:cubicBezTo>
                    <a:pt x="1526" y="15924"/>
                    <a:pt x="1756" y="15837"/>
                    <a:pt x="1958" y="15628"/>
                  </a:cubicBezTo>
                  <a:lnTo>
                    <a:pt x="4713" y="12766"/>
                  </a:lnTo>
                  <a:lnTo>
                    <a:pt x="8763" y="11334"/>
                  </a:lnTo>
                  <a:cubicBezTo>
                    <a:pt x="9141" y="11199"/>
                    <a:pt x="9384" y="10821"/>
                    <a:pt x="9357" y="10416"/>
                  </a:cubicBezTo>
                  <a:lnTo>
                    <a:pt x="9357" y="10389"/>
                  </a:lnTo>
                  <a:cubicBezTo>
                    <a:pt x="9303" y="10092"/>
                    <a:pt x="8763" y="4962"/>
                    <a:pt x="8763" y="4962"/>
                  </a:cubicBezTo>
                  <a:cubicBezTo>
                    <a:pt x="8712" y="4427"/>
                    <a:pt x="8229" y="4012"/>
                    <a:pt x="7698" y="4012"/>
                  </a:cubicBezTo>
                  <a:cubicBezTo>
                    <a:pt x="7666" y="4012"/>
                    <a:pt x="7634" y="4013"/>
                    <a:pt x="7602" y="4016"/>
                  </a:cubicBezTo>
                  <a:lnTo>
                    <a:pt x="6495" y="4151"/>
                  </a:lnTo>
                  <a:lnTo>
                    <a:pt x="6981" y="4827"/>
                  </a:lnTo>
                  <a:lnTo>
                    <a:pt x="5523" y="3773"/>
                  </a:lnTo>
                  <a:lnTo>
                    <a:pt x="4821" y="587"/>
                  </a:lnTo>
                  <a:cubicBezTo>
                    <a:pt x="4719" y="180"/>
                    <a:pt x="4404" y="0"/>
                    <a:pt x="40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4"/>
            <p:cNvSpPr/>
            <p:nvPr/>
          </p:nvSpPr>
          <p:spPr>
            <a:xfrm>
              <a:off x="3089936" y="2104538"/>
              <a:ext cx="33900" cy="28726"/>
            </a:xfrm>
            <a:custGeom>
              <a:rect b="b" l="l" r="r" t="t"/>
              <a:pathLst>
                <a:path extrusionOk="0" h="1832" w="2162">
                  <a:moveTo>
                    <a:pt x="1243" y="1"/>
                  </a:moveTo>
                  <a:cubicBezTo>
                    <a:pt x="433" y="1"/>
                    <a:pt x="1" y="973"/>
                    <a:pt x="595" y="1567"/>
                  </a:cubicBezTo>
                  <a:cubicBezTo>
                    <a:pt x="777" y="1750"/>
                    <a:pt x="1005" y="1831"/>
                    <a:pt x="1229" y="1831"/>
                  </a:cubicBezTo>
                  <a:cubicBezTo>
                    <a:pt x="1702" y="1831"/>
                    <a:pt x="2161" y="1468"/>
                    <a:pt x="2161" y="919"/>
                  </a:cubicBezTo>
                  <a:cubicBezTo>
                    <a:pt x="2161" y="406"/>
                    <a:pt x="1756" y="1"/>
                    <a:pt x="124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2" name="Google Shape;1692;p44"/>
          <p:cNvSpPr txBox="1"/>
          <p:nvPr>
            <p:ph idx="3" type="subTitle"/>
          </p:nvPr>
        </p:nvSpPr>
        <p:spPr>
          <a:xfrm>
            <a:off x="5372675" y="1825725"/>
            <a:ext cx="2675100" cy="13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 in cases where the raw data is available, sometimes the conclusions </a:t>
            </a:r>
            <a:r>
              <a:rPr lang="en"/>
              <a:t>cannot</a:t>
            </a:r>
            <a:r>
              <a:rPr lang="en"/>
              <a:t> be found.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ChatGPT seems overly reliant on StatMuse.</a:t>
            </a:r>
            <a:endParaRPr/>
          </a:p>
        </p:txBody>
      </p:sp>
      <p:sp>
        <p:nvSpPr>
          <p:cNvPr id="1693" name="Google Shape;1693;p44"/>
          <p:cNvSpPr txBox="1"/>
          <p:nvPr>
            <p:ph idx="7" type="subTitle"/>
          </p:nvPr>
        </p:nvSpPr>
        <p:spPr>
          <a:xfrm>
            <a:off x="5372675" y="1334669"/>
            <a:ext cx="2558400" cy="63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Training Matters</a:t>
            </a:r>
            <a:endParaRPr/>
          </a:p>
        </p:txBody>
      </p:sp>
      <p:grpSp>
        <p:nvGrpSpPr>
          <p:cNvPr id="1694" name="Google Shape;1694;p44"/>
          <p:cNvGrpSpPr/>
          <p:nvPr/>
        </p:nvGrpSpPr>
        <p:grpSpPr>
          <a:xfrm>
            <a:off x="4879993" y="1364526"/>
            <a:ext cx="373599" cy="461199"/>
            <a:chOff x="3074052" y="1358145"/>
            <a:chExt cx="269532" cy="332732"/>
          </a:xfrm>
        </p:grpSpPr>
        <p:sp>
          <p:nvSpPr>
            <p:cNvPr id="1695" name="Google Shape;1695;p44"/>
            <p:cNvSpPr/>
            <p:nvPr/>
          </p:nvSpPr>
          <p:spPr>
            <a:xfrm>
              <a:off x="3324517" y="1435560"/>
              <a:ext cx="19067" cy="28773"/>
            </a:xfrm>
            <a:custGeom>
              <a:rect b="b" l="l" r="r" t="t"/>
              <a:pathLst>
                <a:path extrusionOk="0" h="1835" w="1216">
                  <a:moveTo>
                    <a:pt x="394" y="0"/>
                  </a:moveTo>
                  <a:cubicBezTo>
                    <a:pt x="309" y="0"/>
                    <a:pt x="221" y="17"/>
                    <a:pt x="136" y="53"/>
                  </a:cubicBezTo>
                  <a:cubicBezTo>
                    <a:pt x="514" y="377"/>
                    <a:pt x="568" y="944"/>
                    <a:pt x="325" y="1349"/>
                  </a:cubicBezTo>
                  <a:lnTo>
                    <a:pt x="1" y="1835"/>
                  </a:lnTo>
                  <a:lnTo>
                    <a:pt x="784" y="1349"/>
                  </a:lnTo>
                  <a:cubicBezTo>
                    <a:pt x="1108" y="1133"/>
                    <a:pt x="1216" y="674"/>
                    <a:pt x="1000" y="323"/>
                  </a:cubicBezTo>
                  <a:lnTo>
                    <a:pt x="1000" y="323"/>
                  </a:lnTo>
                  <a:lnTo>
                    <a:pt x="1000" y="350"/>
                  </a:lnTo>
                  <a:cubicBezTo>
                    <a:pt x="861" y="131"/>
                    <a:pt x="634" y="0"/>
                    <a:pt x="3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4"/>
            <p:cNvSpPr/>
            <p:nvPr/>
          </p:nvSpPr>
          <p:spPr>
            <a:xfrm>
              <a:off x="3293611" y="1470245"/>
              <a:ext cx="16527" cy="13579"/>
            </a:xfrm>
            <a:custGeom>
              <a:rect b="b" l="l" r="r" t="t"/>
              <a:pathLst>
                <a:path extrusionOk="0" h="866" w="1054">
                  <a:moveTo>
                    <a:pt x="459" y="1"/>
                  </a:moveTo>
                  <a:lnTo>
                    <a:pt x="0" y="865"/>
                  </a:lnTo>
                  <a:lnTo>
                    <a:pt x="1054" y="190"/>
                  </a:lnTo>
                  <a:cubicBezTo>
                    <a:pt x="837" y="190"/>
                    <a:pt x="621" y="109"/>
                    <a:pt x="4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4"/>
            <p:cNvSpPr/>
            <p:nvPr/>
          </p:nvSpPr>
          <p:spPr>
            <a:xfrm>
              <a:off x="3175050" y="1358145"/>
              <a:ext cx="38965" cy="37177"/>
            </a:xfrm>
            <a:custGeom>
              <a:rect b="b" l="l" r="r" t="t"/>
              <a:pathLst>
                <a:path extrusionOk="0" h="2371" w="2485">
                  <a:moveTo>
                    <a:pt x="1035" y="0"/>
                  </a:moveTo>
                  <a:cubicBezTo>
                    <a:pt x="912" y="0"/>
                    <a:pt x="787" y="65"/>
                    <a:pt x="703" y="183"/>
                  </a:cubicBezTo>
                  <a:lnTo>
                    <a:pt x="108" y="1101"/>
                  </a:lnTo>
                  <a:cubicBezTo>
                    <a:pt x="0" y="1290"/>
                    <a:pt x="54" y="1533"/>
                    <a:pt x="243" y="1641"/>
                  </a:cubicBezTo>
                  <a:lnTo>
                    <a:pt x="1540" y="2370"/>
                  </a:lnTo>
                  <a:cubicBezTo>
                    <a:pt x="1675" y="1803"/>
                    <a:pt x="1999" y="1317"/>
                    <a:pt x="2485" y="993"/>
                  </a:cubicBezTo>
                  <a:lnTo>
                    <a:pt x="1243" y="75"/>
                  </a:lnTo>
                  <a:cubicBezTo>
                    <a:pt x="1181" y="24"/>
                    <a:pt x="1109" y="0"/>
                    <a:pt x="103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4"/>
            <p:cNvSpPr/>
            <p:nvPr/>
          </p:nvSpPr>
          <p:spPr>
            <a:xfrm>
              <a:off x="3260587" y="1414359"/>
              <a:ext cx="17373" cy="20337"/>
            </a:xfrm>
            <a:custGeom>
              <a:rect b="b" l="l" r="r" t="t"/>
              <a:pathLst>
                <a:path extrusionOk="0" h="1297" w="1108">
                  <a:moveTo>
                    <a:pt x="594" y="0"/>
                  </a:moveTo>
                  <a:cubicBezTo>
                    <a:pt x="459" y="351"/>
                    <a:pt x="270" y="703"/>
                    <a:pt x="0" y="973"/>
                  </a:cubicBezTo>
                  <a:lnTo>
                    <a:pt x="594" y="1297"/>
                  </a:lnTo>
                  <a:cubicBezTo>
                    <a:pt x="1107" y="270"/>
                    <a:pt x="1053" y="406"/>
                    <a:pt x="1080" y="351"/>
                  </a:cubicBezTo>
                  <a:lnTo>
                    <a:pt x="5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4"/>
            <p:cNvSpPr/>
            <p:nvPr/>
          </p:nvSpPr>
          <p:spPr>
            <a:xfrm>
              <a:off x="3305042" y="1442145"/>
              <a:ext cx="18220" cy="21293"/>
            </a:xfrm>
            <a:custGeom>
              <a:rect b="b" l="l" r="r" t="t"/>
              <a:pathLst>
                <a:path extrusionOk="0" h="1358" w="1162">
                  <a:moveTo>
                    <a:pt x="708" y="0"/>
                  </a:moveTo>
                  <a:cubicBezTo>
                    <a:pt x="679" y="0"/>
                    <a:pt x="650" y="3"/>
                    <a:pt x="622" y="11"/>
                  </a:cubicBezTo>
                  <a:lnTo>
                    <a:pt x="0" y="1199"/>
                  </a:lnTo>
                  <a:cubicBezTo>
                    <a:pt x="79" y="1304"/>
                    <a:pt x="202" y="1358"/>
                    <a:pt x="324" y="1358"/>
                  </a:cubicBezTo>
                  <a:cubicBezTo>
                    <a:pt x="452" y="1358"/>
                    <a:pt x="579" y="1297"/>
                    <a:pt x="649" y="1172"/>
                  </a:cubicBezTo>
                  <a:lnTo>
                    <a:pt x="1027" y="605"/>
                  </a:lnTo>
                  <a:cubicBezTo>
                    <a:pt x="1162" y="416"/>
                    <a:pt x="1108" y="173"/>
                    <a:pt x="919" y="65"/>
                  </a:cubicBezTo>
                  <a:cubicBezTo>
                    <a:pt x="859" y="25"/>
                    <a:pt x="786" y="0"/>
                    <a:pt x="70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4"/>
            <p:cNvSpPr/>
            <p:nvPr/>
          </p:nvSpPr>
          <p:spPr>
            <a:xfrm>
              <a:off x="3199998" y="1376381"/>
              <a:ext cx="63567" cy="53829"/>
            </a:xfrm>
            <a:custGeom>
              <a:rect b="b" l="l" r="r" t="t"/>
              <a:pathLst>
                <a:path extrusionOk="0" h="3433" w="4054">
                  <a:moveTo>
                    <a:pt x="2204" y="0"/>
                  </a:moveTo>
                  <a:cubicBezTo>
                    <a:pt x="861" y="0"/>
                    <a:pt x="1" y="1577"/>
                    <a:pt x="840" y="2746"/>
                  </a:cubicBezTo>
                  <a:cubicBezTo>
                    <a:pt x="1195" y="3217"/>
                    <a:pt x="1700" y="3432"/>
                    <a:pt x="2199" y="3432"/>
                  </a:cubicBezTo>
                  <a:cubicBezTo>
                    <a:pt x="2991" y="3432"/>
                    <a:pt x="3769" y="2891"/>
                    <a:pt x="3918" y="1963"/>
                  </a:cubicBezTo>
                  <a:cubicBezTo>
                    <a:pt x="4053" y="1045"/>
                    <a:pt x="3405" y="181"/>
                    <a:pt x="2460" y="19"/>
                  </a:cubicBezTo>
                  <a:cubicBezTo>
                    <a:pt x="2373" y="7"/>
                    <a:pt x="2288" y="0"/>
                    <a:pt x="22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4"/>
            <p:cNvSpPr/>
            <p:nvPr/>
          </p:nvSpPr>
          <p:spPr>
            <a:xfrm>
              <a:off x="3074052" y="1418813"/>
              <a:ext cx="235655" cy="272064"/>
            </a:xfrm>
            <a:custGeom>
              <a:rect b="b" l="l" r="r" t="t"/>
              <a:pathLst>
                <a:path extrusionOk="0" h="17351" w="15029">
                  <a:moveTo>
                    <a:pt x="14192" y="0"/>
                  </a:moveTo>
                  <a:cubicBezTo>
                    <a:pt x="13915" y="0"/>
                    <a:pt x="13652" y="146"/>
                    <a:pt x="13516" y="419"/>
                  </a:cubicBezTo>
                  <a:lnTo>
                    <a:pt x="12247" y="2930"/>
                  </a:lnTo>
                  <a:lnTo>
                    <a:pt x="10249" y="1904"/>
                  </a:lnTo>
                  <a:lnTo>
                    <a:pt x="11815" y="2309"/>
                  </a:lnTo>
                  <a:cubicBezTo>
                    <a:pt x="11761" y="1931"/>
                    <a:pt x="11437" y="1634"/>
                    <a:pt x="11032" y="1580"/>
                  </a:cubicBezTo>
                  <a:lnTo>
                    <a:pt x="8926" y="1256"/>
                  </a:lnTo>
                  <a:cubicBezTo>
                    <a:pt x="8876" y="1247"/>
                    <a:pt x="8825" y="1243"/>
                    <a:pt x="8776" y="1243"/>
                  </a:cubicBezTo>
                  <a:cubicBezTo>
                    <a:pt x="8344" y="1243"/>
                    <a:pt x="7945" y="1549"/>
                    <a:pt x="7873" y="1985"/>
                  </a:cubicBezTo>
                  <a:lnTo>
                    <a:pt x="6927" y="8250"/>
                  </a:lnTo>
                  <a:lnTo>
                    <a:pt x="4929" y="10410"/>
                  </a:lnTo>
                  <a:lnTo>
                    <a:pt x="879" y="12084"/>
                  </a:lnTo>
                  <a:cubicBezTo>
                    <a:pt x="0" y="12321"/>
                    <a:pt x="520" y="13852"/>
                    <a:pt x="1264" y="13852"/>
                  </a:cubicBezTo>
                  <a:cubicBezTo>
                    <a:pt x="1366" y="13852"/>
                    <a:pt x="1473" y="13824"/>
                    <a:pt x="1581" y="13758"/>
                  </a:cubicBezTo>
                  <a:lnTo>
                    <a:pt x="5820" y="12030"/>
                  </a:lnTo>
                  <a:cubicBezTo>
                    <a:pt x="5955" y="11976"/>
                    <a:pt x="6063" y="11895"/>
                    <a:pt x="6171" y="11814"/>
                  </a:cubicBezTo>
                  <a:lnTo>
                    <a:pt x="9601" y="8060"/>
                  </a:lnTo>
                  <a:lnTo>
                    <a:pt x="8980" y="9168"/>
                  </a:lnTo>
                  <a:lnTo>
                    <a:pt x="10924" y="11652"/>
                  </a:lnTo>
                  <a:lnTo>
                    <a:pt x="10816" y="16351"/>
                  </a:lnTo>
                  <a:cubicBezTo>
                    <a:pt x="10761" y="17012"/>
                    <a:pt x="11254" y="17350"/>
                    <a:pt x="11744" y="17350"/>
                  </a:cubicBezTo>
                  <a:cubicBezTo>
                    <a:pt x="12213" y="17350"/>
                    <a:pt x="12679" y="17039"/>
                    <a:pt x="12652" y="16405"/>
                  </a:cubicBezTo>
                  <a:lnTo>
                    <a:pt x="12787" y="11382"/>
                  </a:lnTo>
                  <a:cubicBezTo>
                    <a:pt x="12787" y="11166"/>
                    <a:pt x="12706" y="10950"/>
                    <a:pt x="12571" y="10788"/>
                  </a:cubicBezTo>
                  <a:lnTo>
                    <a:pt x="10924" y="8682"/>
                  </a:lnTo>
                  <a:lnTo>
                    <a:pt x="11518" y="4766"/>
                  </a:lnTo>
                  <a:lnTo>
                    <a:pt x="9601" y="3146"/>
                  </a:lnTo>
                  <a:lnTo>
                    <a:pt x="12247" y="4550"/>
                  </a:lnTo>
                  <a:cubicBezTo>
                    <a:pt x="12347" y="4604"/>
                    <a:pt x="12456" y="4629"/>
                    <a:pt x="12564" y="4629"/>
                  </a:cubicBezTo>
                  <a:cubicBezTo>
                    <a:pt x="12836" y="4629"/>
                    <a:pt x="13103" y="4469"/>
                    <a:pt x="13219" y="4199"/>
                  </a:cubicBezTo>
                  <a:lnTo>
                    <a:pt x="14839" y="1067"/>
                  </a:lnTo>
                  <a:cubicBezTo>
                    <a:pt x="15029" y="689"/>
                    <a:pt x="14866" y="257"/>
                    <a:pt x="14515" y="67"/>
                  </a:cubicBezTo>
                  <a:cubicBezTo>
                    <a:pt x="14410" y="22"/>
                    <a:pt x="14300" y="0"/>
                    <a:pt x="141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2" name="Google Shape;1702;p44"/>
          <p:cNvGrpSpPr/>
          <p:nvPr/>
        </p:nvGrpSpPr>
        <p:grpSpPr>
          <a:xfrm>
            <a:off x="6641632" y="3950338"/>
            <a:ext cx="583020" cy="665414"/>
            <a:chOff x="6820088" y="2111051"/>
            <a:chExt cx="594433" cy="678440"/>
          </a:xfrm>
        </p:grpSpPr>
        <p:sp>
          <p:nvSpPr>
            <p:cNvPr id="1703" name="Google Shape;1703;p44"/>
            <p:cNvSpPr/>
            <p:nvPr/>
          </p:nvSpPr>
          <p:spPr>
            <a:xfrm>
              <a:off x="6854485" y="2507665"/>
              <a:ext cx="532576" cy="281827"/>
            </a:xfrm>
            <a:custGeom>
              <a:rect b="b" l="l" r="r" t="t"/>
              <a:pathLst>
                <a:path extrusionOk="0" h="5686" w="10745">
                  <a:moveTo>
                    <a:pt x="5338" y="1"/>
                  </a:moveTo>
                  <a:cubicBezTo>
                    <a:pt x="4142" y="1"/>
                    <a:pt x="2946" y="278"/>
                    <a:pt x="1872" y="833"/>
                  </a:cubicBezTo>
                  <a:cubicBezTo>
                    <a:pt x="0" y="1942"/>
                    <a:pt x="0" y="3744"/>
                    <a:pt x="1872" y="4853"/>
                  </a:cubicBezTo>
                  <a:cubicBezTo>
                    <a:pt x="2946" y="5408"/>
                    <a:pt x="4142" y="5685"/>
                    <a:pt x="5338" y="5685"/>
                  </a:cubicBezTo>
                  <a:cubicBezTo>
                    <a:pt x="6533" y="5685"/>
                    <a:pt x="7729" y="5408"/>
                    <a:pt x="8804" y="4853"/>
                  </a:cubicBezTo>
                  <a:cubicBezTo>
                    <a:pt x="10744" y="3744"/>
                    <a:pt x="10744" y="1942"/>
                    <a:pt x="8804" y="833"/>
                  </a:cubicBezTo>
                  <a:cubicBezTo>
                    <a:pt x="7729" y="278"/>
                    <a:pt x="6533" y="1"/>
                    <a:pt x="5338" y="1"/>
                  </a:cubicBezTo>
                  <a:close/>
                </a:path>
              </a:pathLst>
            </a:custGeom>
            <a:solidFill>
              <a:schemeClr val="dk1"/>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04" name="Google Shape;1704;p44"/>
            <p:cNvSpPr/>
            <p:nvPr/>
          </p:nvSpPr>
          <p:spPr>
            <a:xfrm>
              <a:off x="6820088" y="2111051"/>
              <a:ext cx="594433" cy="576144"/>
            </a:xfrm>
            <a:custGeom>
              <a:rect b="b" l="l" r="r" t="t"/>
              <a:pathLst>
                <a:path extrusionOk="0" h="11624" w="11993">
                  <a:moveTo>
                    <a:pt x="5873" y="1"/>
                  </a:moveTo>
                  <a:cubicBezTo>
                    <a:pt x="3343" y="1"/>
                    <a:pt x="1009" y="1695"/>
                    <a:pt x="278" y="4190"/>
                  </a:cubicBezTo>
                  <a:cubicBezTo>
                    <a:pt x="209" y="4329"/>
                    <a:pt x="209" y="4468"/>
                    <a:pt x="209" y="4606"/>
                  </a:cubicBezTo>
                  <a:cubicBezTo>
                    <a:pt x="140" y="4676"/>
                    <a:pt x="140" y="4745"/>
                    <a:pt x="209" y="4814"/>
                  </a:cubicBezTo>
                  <a:lnTo>
                    <a:pt x="209" y="4953"/>
                  </a:lnTo>
                  <a:cubicBezTo>
                    <a:pt x="140" y="5161"/>
                    <a:pt x="140" y="5300"/>
                    <a:pt x="140" y="5508"/>
                  </a:cubicBezTo>
                  <a:cubicBezTo>
                    <a:pt x="140" y="5508"/>
                    <a:pt x="140" y="5508"/>
                    <a:pt x="140" y="5577"/>
                  </a:cubicBezTo>
                  <a:cubicBezTo>
                    <a:pt x="1" y="8558"/>
                    <a:pt x="2080" y="11122"/>
                    <a:pt x="5061" y="11608"/>
                  </a:cubicBezTo>
                  <a:lnTo>
                    <a:pt x="5546" y="11608"/>
                  </a:lnTo>
                  <a:cubicBezTo>
                    <a:pt x="5692" y="11618"/>
                    <a:pt x="5837" y="11624"/>
                    <a:pt x="5981" y="11624"/>
                  </a:cubicBezTo>
                  <a:cubicBezTo>
                    <a:pt x="8583" y="11624"/>
                    <a:pt x="10920" y="9871"/>
                    <a:pt x="11577" y="7310"/>
                  </a:cubicBezTo>
                  <a:cubicBezTo>
                    <a:pt x="11646" y="7240"/>
                    <a:pt x="11646" y="7171"/>
                    <a:pt x="11646" y="7102"/>
                  </a:cubicBezTo>
                  <a:cubicBezTo>
                    <a:pt x="11993" y="5508"/>
                    <a:pt x="11646" y="3844"/>
                    <a:pt x="10676" y="2527"/>
                  </a:cubicBezTo>
                  <a:cubicBezTo>
                    <a:pt x="9983" y="1487"/>
                    <a:pt x="8943" y="655"/>
                    <a:pt x="7765" y="309"/>
                  </a:cubicBezTo>
                  <a:lnTo>
                    <a:pt x="7418" y="170"/>
                  </a:lnTo>
                  <a:lnTo>
                    <a:pt x="7071" y="101"/>
                  </a:lnTo>
                  <a:lnTo>
                    <a:pt x="6933" y="101"/>
                  </a:lnTo>
                  <a:cubicBezTo>
                    <a:pt x="6578" y="33"/>
                    <a:pt x="6224" y="1"/>
                    <a:pt x="5873" y="1"/>
                  </a:cubicBezTo>
                  <a:close/>
                </a:path>
              </a:pathLst>
            </a:custGeom>
            <a:solidFill>
              <a:schemeClr val="accent1"/>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05" name="Google Shape;1705;p44"/>
            <p:cNvSpPr/>
            <p:nvPr/>
          </p:nvSpPr>
          <p:spPr>
            <a:xfrm>
              <a:off x="6830397" y="2442389"/>
              <a:ext cx="566974" cy="248222"/>
            </a:xfrm>
            <a:custGeom>
              <a:rect b="b" l="l" r="r" t="t"/>
              <a:pathLst>
                <a:path extrusionOk="0" h="5008" w="11439">
                  <a:moveTo>
                    <a:pt x="11438" y="1"/>
                  </a:moveTo>
                  <a:lnTo>
                    <a:pt x="11438" y="1"/>
                  </a:lnTo>
                  <a:cubicBezTo>
                    <a:pt x="10953" y="763"/>
                    <a:pt x="10329" y="1318"/>
                    <a:pt x="9567" y="1803"/>
                  </a:cubicBezTo>
                  <a:cubicBezTo>
                    <a:pt x="8360" y="2502"/>
                    <a:pt x="6977" y="2852"/>
                    <a:pt x="5634" y="2852"/>
                  </a:cubicBezTo>
                  <a:cubicBezTo>
                    <a:pt x="5512" y="2852"/>
                    <a:pt x="5390" y="2849"/>
                    <a:pt x="5269" y="2843"/>
                  </a:cubicBezTo>
                  <a:lnTo>
                    <a:pt x="4645" y="2843"/>
                  </a:lnTo>
                  <a:cubicBezTo>
                    <a:pt x="2912" y="2635"/>
                    <a:pt x="1318" y="1734"/>
                    <a:pt x="209" y="417"/>
                  </a:cubicBezTo>
                  <a:cubicBezTo>
                    <a:pt x="140" y="278"/>
                    <a:pt x="70" y="209"/>
                    <a:pt x="1" y="70"/>
                  </a:cubicBezTo>
                  <a:lnTo>
                    <a:pt x="1" y="70"/>
                  </a:lnTo>
                  <a:cubicBezTo>
                    <a:pt x="347" y="2566"/>
                    <a:pt x="2288" y="4576"/>
                    <a:pt x="4853" y="4992"/>
                  </a:cubicBezTo>
                  <a:lnTo>
                    <a:pt x="5338" y="4992"/>
                  </a:lnTo>
                  <a:cubicBezTo>
                    <a:pt x="5479" y="5002"/>
                    <a:pt x="5619" y="5008"/>
                    <a:pt x="5759" y="5008"/>
                  </a:cubicBezTo>
                  <a:cubicBezTo>
                    <a:pt x="8367" y="5008"/>
                    <a:pt x="10711" y="3191"/>
                    <a:pt x="11369" y="625"/>
                  </a:cubicBezTo>
                  <a:cubicBezTo>
                    <a:pt x="11369" y="555"/>
                    <a:pt x="11369" y="555"/>
                    <a:pt x="11369" y="486"/>
                  </a:cubicBezTo>
                  <a:cubicBezTo>
                    <a:pt x="11438" y="278"/>
                    <a:pt x="11438" y="140"/>
                    <a:pt x="11438" y="1"/>
                  </a:cubicBezTo>
                  <a:close/>
                </a:path>
              </a:pathLst>
            </a:custGeom>
            <a:solidFill>
              <a:srgbClr val="3B3B0E">
                <a:alpha val="29560"/>
              </a:srgbClr>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06" name="Google Shape;1706;p44"/>
            <p:cNvSpPr/>
            <p:nvPr/>
          </p:nvSpPr>
          <p:spPr>
            <a:xfrm>
              <a:off x="6988458" y="2129737"/>
              <a:ext cx="250848" cy="123764"/>
            </a:xfrm>
            <a:custGeom>
              <a:rect b="b" l="l" r="r" t="t"/>
              <a:pathLst>
                <a:path extrusionOk="0" h="2497" w="5061">
                  <a:moveTo>
                    <a:pt x="2496" y="1"/>
                  </a:moveTo>
                  <a:cubicBezTo>
                    <a:pt x="1179" y="1"/>
                    <a:pt x="1" y="555"/>
                    <a:pt x="1" y="1249"/>
                  </a:cubicBezTo>
                  <a:cubicBezTo>
                    <a:pt x="1" y="1942"/>
                    <a:pt x="1110" y="2496"/>
                    <a:pt x="2496" y="2496"/>
                  </a:cubicBezTo>
                  <a:cubicBezTo>
                    <a:pt x="3882" y="2496"/>
                    <a:pt x="5061" y="1942"/>
                    <a:pt x="5061" y="1249"/>
                  </a:cubicBezTo>
                  <a:cubicBezTo>
                    <a:pt x="5061" y="555"/>
                    <a:pt x="3882" y="1"/>
                    <a:pt x="2496" y="1"/>
                  </a:cubicBezTo>
                  <a:close/>
                </a:path>
              </a:pathLst>
            </a:custGeom>
            <a:solidFill>
              <a:schemeClr val="accent4"/>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07" name="Google Shape;1707;p44"/>
            <p:cNvSpPr/>
            <p:nvPr/>
          </p:nvSpPr>
          <p:spPr>
            <a:xfrm>
              <a:off x="6840707" y="2363383"/>
              <a:ext cx="250898" cy="326435"/>
            </a:xfrm>
            <a:custGeom>
              <a:rect b="b" l="l" r="r" t="t"/>
              <a:pathLst>
                <a:path extrusionOk="0" h="6586" w="5062">
                  <a:moveTo>
                    <a:pt x="1" y="1"/>
                  </a:moveTo>
                  <a:lnTo>
                    <a:pt x="1" y="139"/>
                  </a:lnTo>
                  <a:lnTo>
                    <a:pt x="417" y="139"/>
                  </a:lnTo>
                  <a:cubicBezTo>
                    <a:pt x="625" y="209"/>
                    <a:pt x="763" y="209"/>
                    <a:pt x="902" y="278"/>
                  </a:cubicBezTo>
                  <a:cubicBezTo>
                    <a:pt x="1041" y="278"/>
                    <a:pt x="1110" y="278"/>
                    <a:pt x="1179" y="347"/>
                  </a:cubicBezTo>
                  <a:cubicBezTo>
                    <a:pt x="1318" y="417"/>
                    <a:pt x="1457" y="417"/>
                    <a:pt x="1526" y="486"/>
                  </a:cubicBezTo>
                  <a:lnTo>
                    <a:pt x="1595" y="486"/>
                  </a:lnTo>
                  <a:lnTo>
                    <a:pt x="1803" y="624"/>
                  </a:lnTo>
                  <a:cubicBezTo>
                    <a:pt x="1942" y="694"/>
                    <a:pt x="2080" y="763"/>
                    <a:pt x="2219" y="832"/>
                  </a:cubicBezTo>
                  <a:lnTo>
                    <a:pt x="2427" y="971"/>
                  </a:lnTo>
                  <a:lnTo>
                    <a:pt x="2774" y="1248"/>
                  </a:lnTo>
                  <a:lnTo>
                    <a:pt x="2982" y="1456"/>
                  </a:lnTo>
                  <a:cubicBezTo>
                    <a:pt x="3051" y="1526"/>
                    <a:pt x="3120" y="1664"/>
                    <a:pt x="3259" y="1734"/>
                  </a:cubicBezTo>
                  <a:lnTo>
                    <a:pt x="3397" y="1942"/>
                  </a:lnTo>
                  <a:lnTo>
                    <a:pt x="3536" y="2080"/>
                  </a:lnTo>
                  <a:lnTo>
                    <a:pt x="3675" y="2288"/>
                  </a:lnTo>
                  <a:lnTo>
                    <a:pt x="3675" y="2357"/>
                  </a:lnTo>
                  <a:lnTo>
                    <a:pt x="3813" y="2565"/>
                  </a:lnTo>
                  <a:lnTo>
                    <a:pt x="4091" y="2912"/>
                  </a:lnTo>
                  <a:lnTo>
                    <a:pt x="4160" y="3120"/>
                  </a:lnTo>
                  <a:cubicBezTo>
                    <a:pt x="4229" y="3259"/>
                    <a:pt x="4299" y="3397"/>
                    <a:pt x="4368" y="3536"/>
                  </a:cubicBezTo>
                  <a:lnTo>
                    <a:pt x="4368" y="3605"/>
                  </a:lnTo>
                  <a:cubicBezTo>
                    <a:pt x="4437" y="3674"/>
                    <a:pt x="4437" y="3744"/>
                    <a:pt x="4437" y="3813"/>
                  </a:cubicBezTo>
                  <a:cubicBezTo>
                    <a:pt x="4507" y="3952"/>
                    <a:pt x="4576" y="4090"/>
                    <a:pt x="4645" y="4229"/>
                  </a:cubicBezTo>
                  <a:lnTo>
                    <a:pt x="4714" y="4506"/>
                  </a:lnTo>
                  <a:lnTo>
                    <a:pt x="4784" y="4922"/>
                  </a:lnTo>
                  <a:cubicBezTo>
                    <a:pt x="4853" y="4992"/>
                    <a:pt x="4853" y="4992"/>
                    <a:pt x="4853" y="5199"/>
                  </a:cubicBezTo>
                  <a:lnTo>
                    <a:pt x="4853" y="5615"/>
                  </a:lnTo>
                  <a:lnTo>
                    <a:pt x="4853" y="5685"/>
                  </a:lnTo>
                  <a:cubicBezTo>
                    <a:pt x="4853" y="5754"/>
                    <a:pt x="4853" y="5823"/>
                    <a:pt x="4853" y="5893"/>
                  </a:cubicBezTo>
                  <a:cubicBezTo>
                    <a:pt x="4853" y="6031"/>
                    <a:pt x="4853" y="6170"/>
                    <a:pt x="4853" y="6309"/>
                  </a:cubicBezTo>
                  <a:cubicBezTo>
                    <a:pt x="4853" y="6378"/>
                    <a:pt x="4853" y="6378"/>
                    <a:pt x="4853" y="6378"/>
                  </a:cubicBezTo>
                  <a:lnTo>
                    <a:pt x="4853" y="6586"/>
                  </a:lnTo>
                  <a:lnTo>
                    <a:pt x="4992" y="6586"/>
                  </a:lnTo>
                  <a:lnTo>
                    <a:pt x="4992" y="6378"/>
                  </a:lnTo>
                  <a:lnTo>
                    <a:pt x="4992" y="6309"/>
                  </a:lnTo>
                  <a:cubicBezTo>
                    <a:pt x="4992" y="6170"/>
                    <a:pt x="4992" y="6031"/>
                    <a:pt x="4992" y="5893"/>
                  </a:cubicBezTo>
                  <a:cubicBezTo>
                    <a:pt x="4992" y="5893"/>
                    <a:pt x="4992" y="5823"/>
                    <a:pt x="5061" y="5823"/>
                  </a:cubicBezTo>
                  <a:lnTo>
                    <a:pt x="5061" y="5754"/>
                  </a:lnTo>
                  <a:cubicBezTo>
                    <a:pt x="5061" y="5615"/>
                    <a:pt x="5061" y="5407"/>
                    <a:pt x="5061" y="5338"/>
                  </a:cubicBezTo>
                  <a:cubicBezTo>
                    <a:pt x="4992" y="5269"/>
                    <a:pt x="4992" y="5130"/>
                    <a:pt x="4992" y="5130"/>
                  </a:cubicBezTo>
                  <a:lnTo>
                    <a:pt x="4992" y="5061"/>
                  </a:lnTo>
                  <a:cubicBezTo>
                    <a:pt x="4922" y="4853"/>
                    <a:pt x="4922" y="4714"/>
                    <a:pt x="4853" y="4576"/>
                  </a:cubicBezTo>
                  <a:cubicBezTo>
                    <a:pt x="4853" y="4506"/>
                    <a:pt x="4853" y="4437"/>
                    <a:pt x="4784" y="4368"/>
                  </a:cubicBezTo>
                  <a:lnTo>
                    <a:pt x="4784" y="4298"/>
                  </a:lnTo>
                  <a:cubicBezTo>
                    <a:pt x="4784" y="4160"/>
                    <a:pt x="4714" y="3952"/>
                    <a:pt x="4645" y="3882"/>
                  </a:cubicBezTo>
                  <a:cubicBezTo>
                    <a:pt x="4645" y="3813"/>
                    <a:pt x="4576" y="3744"/>
                    <a:pt x="4576" y="3674"/>
                  </a:cubicBezTo>
                  <a:lnTo>
                    <a:pt x="4576" y="3605"/>
                  </a:lnTo>
                  <a:cubicBezTo>
                    <a:pt x="4507" y="3467"/>
                    <a:pt x="4437" y="3328"/>
                    <a:pt x="4368" y="3189"/>
                  </a:cubicBezTo>
                  <a:lnTo>
                    <a:pt x="4229" y="2981"/>
                  </a:lnTo>
                  <a:cubicBezTo>
                    <a:pt x="4229" y="2981"/>
                    <a:pt x="4229" y="2981"/>
                    <a:pt x="4229" y="2912"/>
                  </a:cubicBezTo>
                  <a:lnTo>
                    <a:pt x="4021" y="2565"/>
                  </a:lnTo>
                  <a:lnTo>
                    <a:pt x="3883" y="2357"/>
                  </a:lnTo>
                  <a:lnTo>
                    <a:pt x="3813" y="2288"/>
                  </a:lnTo>
                  <a:cubicBezTo>
                    <a:pt x="3744" y="2219"/>
                    <a:pt x="3744" y="2149"/>
                    <a:pt x="3675" y="2080"/>
                  </a:cubicBezTo>
                  <a:lnTo>
                    <a:pt x="3536" y="1942"/>
                  </a:lnTo>
                  <a:lnTo>
                    <a:pt x="3397" y="1803"/>
                  </a:lnTo>
                  <a:lnTo>
                    <a:pt x="3328" y="1734"/>
                  </a:lnTo>
                  <a:cubicBezTo>
                    <a:pt x="3259" y="1595"/>
                    <a:pt x="3189" y="1526"/>
                    <a:pt x="3051" y="1387"/>
                  </a:cubicBezTo>
                  <a:lnTo>
                    <a:pt x="2912" y="1248"/>
                  </a:lnTo>
                  <a:lnTo>
                    <a:pt x="2843" y="1179"/>
                  </a:lnTo>
                  <a:cubicBezTo>
                    <a:pt x="2704" y="1110"/>
                    <a:pt x="2566" y="971"/>
                    <a:pt x="2496" y="902"/>
                  </a:cubicBezTo>
                  <a:lnTo>
                    <a:pt x="2288" y="763"/>
                  </a:lnTo>
                  <a:lnTo>
                    <a:pt x="2219" y="694"/>
                  </a:lnTo>
                  <a:cubicBezTo>
                    <a:pt x="2150" y="624"/>
                    <a:pt x="2011" y="555"/>
                    <a:pt x="1872" y="486"/>
                  </a:cubicBezTo>
                  <a:lnTo>
                    <a:pt x="1664" y="347"/>
                  </a:lnTo>
                  <a:lnTo>
                    <a:pt x="1595" y="347"/>
                  </a:lnTo>
                  <a:lnTo>
                    <a:pt x="1179" y="209"/>
                  </a:lnTo>
                  <a:lnTo>
                    <a:pt x="971" y="139"/>
                  </a:lnTo>
                  <a:lnTo>
                    <a:pt x="902" y="139"/>
                  </a:lnTo>
                  <a:cubicBezTo>
                    <a:pt x="763" y="70"/>
                    <a:pt x="555" y="70"/>
                    <a:pt x="417"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08" name="Google Shape;1708;p44"/>
            <p:cNvSpPr/>
            <p:nvPr/>
          </p:nvSpPr>
          <p:spPr>
            <a:xfrm>
              <a:off x="7177447" y="2112588"/>
              <a:ext cx="219920" cy="357364"/>
            </a:xfrm>
            <a:custGeom>
              <a:rect b="b" l="l" r="r" t="t"/>
              <a:pathLst>
                <a:path extrusionOk="0" h="7210" w="4437">
                  <a:moveTo>
                    <a:pt x="0" y="0"/>
                  </a:moveTo>
                  <a:lnTo>
                    <a:pt x="0" y="278"/>
                  </a:lnTo>
                  <a:cubicBezTo>
                    <a:pt x="0" y="278"/>
                    <a:pt x="0" y="347"/>
                    <a:pt x="0" y="347"/>
                  </a:cubicBezTo>
                  <a:lnTo>
                    <a:pt x="0" y="763"/>
                  </a:lnTo>
                  <a:lnTo>
                    <a:pt x="0" y="1248"/>
                  </a:lnTo>
                  <a:cubicBezTo>
                    <a:pt x="0" y="1248"/>
                    <a:pt x="0" y="1248"/>
                    <a:pt x="0" y="1317"/>
                  </a:cubicBezTo>
                  <a:lnTo>
                    <a:pt x="0" y="1525"/>
                  </a:lnTo>
                  <a:cubicBezTo>
                    <a:pt x="0" y="1664"/>
                    <a:pt x="69" y="1803"/>
                    <a:pt x="69" y="2011"/>
                  </a:cubicBezTo>
                  <a:cubicBezTo>
                    <a:pt x="69" y="2149"/>
                    <a:pt x="139" y="2219"/>
                    <a:pt x="139" y="2288"/>
                  </a:cubicBezTo>
                  <a:cubicBezTo>
                    <a:pt x="208" y="2426"/>
                    <a:pt x="208" y="2634"/>
                    <a:pt x="277" y="2773"/>
                  </a:cubicBezTo>
                  <a:lnTo>
                    <a:pt x="347" y="3050"/>
                  </a:lnTo>
                  <a:cubicBezTo>
                    <a:pt x="416" y="3189"/>
                    <a:pt x="485" y="3328"/>
                    <a:pt x="555" y="3466"/>
                  </a:cubicBezTo>
                  <a:cubicBezTo>
                    <a:pt x="555" y="3466"/>
                    <a:pt x="555" y="3536"/>
                    <a:pt x="555" y="3536"/>
                  </a:cubicBezTo>
                  <a:lnTo>
                    <a:pt x="624" y="3744"/>
                  </a:lnTo>
                  <a:lnTo>
                    <a:pt x="832" y="4159"/>
                  </a:lnTo>
                  <a:lnTo>
                    <a:pt x="832" y="4229"/>
                  </a:lnTo>
                  <a:cubicBezTo>
                    <a:pt x="901" y="4298"/>
                    <a:pt x="901" y="4298"/>
                    <a:pt x="971" y="4437"/>
                  </a:cubicBezTo>
                  <a:cubicBezTo>
                    <a:pt x="1040" y="4575"/>
                    <a:pt x="1109" y="4714"/>
                    <a:pt x="1248" y="4783"/>
                  </a:cubicBezTo>
                  <a:lnTo>
                    <a:pt x="1248" y="4853"/>
                  </a:lnTo>
                  <a:lnTo>
                    <a:pt x="1386" y="5061"/>
                  </a:lnTo>
                  <a:cubicBezTo>
                    <a:pt x="1456" y="5199"/>
                    <a:pt x="1525" y="5269"/>
                    <a:pt x="1664" y="5407"/>
                  </a:cubicBezTo>
                  <a:lnTo>
                    <a:pt x="1664" y="5477"/>
                  </a:lnTo>
                  <a:lnTo>
                    <a:pt x="1802" y="5615"/>
                  </a:lnTo>
                  <a:cubicBezTo>
                    <a:pt x="1941" y="5754"/>
                    <a:pt x="2010" y="5892"/>
                    <a:pt x="2149" y="5962"/>
                  </a:cubicBezTo>
                  <a:lnTo>
                    <a:pt x="2218" y="6031"/>
                  </a:lnTo>
                  <a:lnTo>
                    <a:pt x="2357" y="6170"/>
                  </a:lnTo>
                  <a:cubicBezTo>
                    <a:pt x="2496" y="6308"/>
                    <a:pt x="2634" y="6378"/>
                    <a:pt x="2773" y="6516"/>
                  </a:cubicBezTo>
                  <a:lnTo>
                    <a:pt x="2981" y="6655"/>
                  </a:lnTo>
                  <a:cubicBezTo>
                    <a:pt x="3119" y="6724"/>
                    <a:pt x="3258" y="6794"/>
                    <a:pt x="3397" y="6863"/>
                  </a:cubicBezTo>
                  <a:lnTo>
                    <a:pt x="3466" y="6863"/>
                  </a:lnTo>
                  <a:lnTo>
                    <a:pt x="3674" y="7002"/>
                  </a:lnTo>
                  <a:cubicBezTo>
                    <a:pt x="3813" y="7071"/>
                    <a:pt x="3951" y="7140"/>
                    <a:pt x="4090" y="7209"/>
                  </a:cubicBezTo>
                  <a:lnTo>
                    <a:pt x="4159" y="7209"/>
                  </a:lnTo>
                  <a:cubicBezTo>
                    <a:pt x="4228" y="7209"/>
                    <a:pt x="4367" y="7209"/>
                    <a:pt x="4436" y="7140"/>
                  </a:cubicBezTo>
                  <a:lnTo>
                    <a:pt x="4436" y="6932"/>
                  </a:lnTo>
                  <a:lnTo>
                    <a:pt x="4228" y="6932"/>
                  </a:lnTo>
                  <a:lnTo>
                    <a:pt x="3813" y="6724"/>
                  </a:lnTo>
                  <a:lnTo>
                    <a:pt x="3535" y="6586"/>
                  </a:lnTo>
                  <a:lnTo>
                    <a:pt x="3119" y="6378"/>
                  </a:lnTo>
                  <a:lnTo>
                    <a:pt x="2911" y="6239"/>
                  </a:lnTo>
                  <a:lnTo>
                    <a:pt x="2842" y="6239"/>
                  </a:lnTo>
                  <a:cubicBezTo>
                    <a:pt x="2773" y="6170"/>
                    <a:pt x="2634" y="6031"/>
                    <a:pt x="2496" y="5962"/>
                  </a:cubicBezTo>
                  <a:lnTo>
                    <a:pt x="2357" y="5754"/>
                  </a:lnTo>
                  <a:lnTo>
                    <a:pt x="2288" y="5754"/>
                  </a:lnTo>
                  <a:cubicBezTo>
                    <a:pt x="2218" y="5615"/>
                    <a:pt x="2080" y="5546"/>
                    <a:pt x="2010" y="5407"/>
                  </a:cubicBezTo>
                  <a:lnTo>
                    <a:pt x="1802" y="5199"/>
                  </a:lnTo>
                  <a:lnTo>
                    <a:pt x="1456" y="4853"/>
                  </a:lnTo>
                  <a:lnTo>
                    <a:pt x="1317" y="4645"/>
                  </a:lnTo>
                  <a:lnTo>
                    <a:pt x="1317" y="4506"/>
                  </a:lnTo>
                  <a:cubicBezTo>
                    <a:pt x="1178" y="4437"/>
                    <a:pt x="1109" y="4298"/>
                    <a:pt x="1040" y="4159"/>
                  </a:cubicBezTo>
                  <a:cubicBezTo>
                    <a:pt x="1040" y="4090"/>
                    <a:pt x="971" y="4021"/>
                    <a:pt x="971" y="3951"/>
                  </a:cubicBezTo>
                  <a:lnTo>
                    <a:pt x="971" y="3882"/>
                  </a:lnTo>
                  <a:cubicBezTo>
                    <a:pt x="901" y="3813"/>
                    <a:pt x="832" y="3674"/>
                    <a:pt x="763" y="3536"/>
                  </a:cubicBezTo>
                  <a:cubicBezTo>
                    <a:pt x="693" y="3466"/>
                    <a:pt x="693" y="3397"/>
                    <a:pt x="624" y="3328"/>
                  </a:cubicBezTo>
                  <a:lnTo>
                    <a:pt x="624" y="3258"/>
                  </a:lnTo>
                  <a:cubicBezTo>
                    <a:pt x="555" y="3120"/>
                    <a:pt x="485" y="2981"/>
                    <a:pt x="485" y="2773"/>
                  </a:cubicBezTo>
                  <a:lnTo>
                    <a:pt x="416" y="2565"/>
                  </a:lnTo>
                  <a:lnTo>
                    <a:pt x="416" y="2496"/>
                  </a:lnTo>
                  <a:cubicBezTo>
                    <a:pt x="347" y="2357"/>
                    <a:pt x="277" y="2219"/>
                    <a:pt x="277" y="2080"/>
                  </a:cubicBezTo>
                  <a:lnTo>
                    <a:pt x="208" y="1872"/>
                  </a:lnTo>
                  <a:lnTo>
                    <a:pt x="208" y="1803"/>
                  </a:lnTo>
                  <a:lnTo>
                    <a:pt x="139" y="1317"/>
                  </a:lnTo>
                  <a:lnTo>
                    <a:pt x="139" y="1109"/>
                  </a:lnTo>
                  <a:lnTo>
                    <a:pt x="139" y="1040"/>
                  </a:lnTo>
                  <a:lnTo>
                    <a:pt x="139" y="555"/>
                  </a:lnTo>
                  <a:lnTo>
                    <a:pt x="139" y="278"/>
                  </a:lnTo>
                  <a:cubicBezTo>
                    <a:pt x="139" y="208"/>
                    <a:pt x="139" y="70"/>
                    <a:pt x="139"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09" name="Google Shape;1709;p44"/>
            <p:cNvSpPr/>
            <p:nvPr/>
          </p:nvSpPr>
          <p:spPr>
            <a:xfrm>
              <a:off x="6833867" y="2318726"/>
              <a:ext cx="20669" cy="41288"/>
            </a:xfrm>
            <a:custGeom>
              <a:rect b="b" l="l" r="r" t="t"/>
              <a:pathLst>
                <a:path extrusionOk="0" h="833" w="417">
                  <a:moveTo>
                    <a:pt x="139" y="0"/>
                  </a:moveTo>
                  <a:cubicBezTo>
                    <a:pt x="0" y="0"/>
                    <a:pt x="0" y="278"/>
                    <a:pt x="0" y="416"/>
                  </a:cubicBezTo>
                  <a:cubicBezTo>
                    <a:pt x="70" y="486"/>
                    <a:pt x="139" y="555"/>
                    <a:pt x="139" y="624"/>
                  </a:cubicBezTo>
                  <a:cubicBezTo>
                    <a:pt x="139" y="624"/>
                    <a:pt x="139" y="694"/>
                    <a:pt x="139" y="694"/>
                  </a:cubicBezTo>
                  <a:lnTo>
                    <a:pt x="139" y="763"/>
                  </a:lnTo>
                  <a:cubicBezTo>
                    <a:pt x="139" y="832"/>
                    <a:pt x="208" y="832"/>
                    <a:pt x="208" y="832"/>
                  </a:cubicBezTo>
                  <a:lnTo>
                    <a:pt x="277" y="832"/>
                  </a:lnTo>
                  <a:cubicBezTo>
                    <a:pt x="347" y="832"/>
                    <a:pt x="347" y="832"/>
                    <a:pt x="347" y="763"/>
                  </a:cubicBezTo>
                  <a:cubicBezTo>
                    <a:pt x="416" y="694"/>
                    <a:pt x="416" y="694"/>
                    <a:pt x="416" y="624"/>
                  </a:cubicBezTo>
                  <a:cubicBezTo>
                    <a:pt x="347" y="416"/>
                    <a:pt x="208" y="208"/>
                    <a:pt x="139"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10" name="Google Shape;1710;p44"/>
            <p:cNvSpPr/>
            <p:nvPr/>
          </p:nvSpPr>
          <p:spPr>
            <a:xfrm>
              <a:off x="6826977" y="2348217"/>
              <a:ext cx="27558" cy="42725"/>
            </a:xfrm>
            <a:custGeom>
              <a:rect b="b" l="l" r="r" t="t"/>
              <a:pathLst>
                <a:path extrusionOk="0" h="862" w="556">
                  <a:moveTo>
                    <a:pt x="412" y="1"/>
                  </a:moveTo>
                  <a:cubicBezTo>
                    <a:pt x="347" y="1"/>
                    <a:pt x="278" y="50"/>
                    <a:pt x="278" y="99"/>
                  </a:cubicBezTo>
                  <a:cubicBezTo>
                    <a:pt x="139" y="237"/>
                    <a:pt x="70" y="445"/>
                    <a:pt x="1" y="723"/>
                  </a:cubicBezTo>
                  <a:cubicBezTo>
                    <a:pt x="1" y="792"/>
                    <a:pt x="1" y="861"/>
                    <a:pt x="70" y="861"/>
                  </a:cubicBezTo>
                  <a:cubicBezTo>
                    <a:pt x="139" y="861"/>
                    <a:pt x="209" y="861"/>
                    <a:pt x="278" y="792"/>
                  </a:cubicBezTo>
                  <a:cubicBezTo>
                    <a:pt x="347" y="584"/>
                    <a:pt x="416" y="376"/>
                    <a:pt x="486" y="237"/>
                  </a:cubicBezTo>
                  <a:cubicBezTo>
                    <a:pt x="555" y="168"/>
                    <a:pt x="555" y="29"/>
                    <a:pt x="486" y="29"/>
                  </a:cubicBezTo>
                  <a:cubicBezTo>
                    <a:pt x="466" y="9"/>
                    <a:pt x="439" y="1"/>
                    <a:pt x="412"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11" name="Google Shape;1711;p44"/>
            <p:cNvSpPr/>
            <p:nvPr/>
          </p:nvSpPr>
          <p:spPr>
            <a:xfrm>
              <a:off x="6864795" y="2322146"/>
              <a:ext cx="24089" cy="48177"/>
            </a:xfrm>
            <a:custGeom>
              <a:rect b="b" l="l" r="r" t="t"/>
              <a:pathLst>
                <a:path extrusionOk="0" h="972" w="486">
                  <a:moveTo>
                    <a:pt x="139" y="1"/>
                  </a:moveTo>
                  <a:cubicBezTo>
                    <a:pt x="69" y="1"/>
                    <a:pt x="0" y="70"/>
                    <a:pt x="69" y="209"/>
                  </a:cubicBezTo>
                  <a:cubicBezTo>
                    <a:pt x="69" y="278"/>
                    <a:pt x="139" y="417"/>
                    <a:pt x="139" y="486"/>
                  </a:cubicBezTo>
                  <a:cubicBezTo>
                    <a:pt x="139" y="625"/>
                    <a:pt x="208" y="694"/>
                    <a:pt x="208" y="833"/>
                  </a:cubicBezTo>
                  <a:cubicBezTo>
                    <a:pt x="208" y="902"/>
                    <a:pt x="277" y="971"/>
                    <a:pt x="347" y="971"/>
                  </a:cubicBezTo>
                  <a:cubicBezTo>
                    <a:pt x="416" y="971"/>
                    <a:pt x="485" y="902"/>
                    <a:pt x="485" y="833"/>
                  </a:cubicBezTo>
                  <a:cubicBezTo>
                    <a:pt x="416" y="694"/>
                    <a:pt x="416" y="555"/>
                    <a:pt x="416" y="417"/>
                  </a:cubicBezTo>
                  <a:cubicBezTo>
                    <a:pt x="347" y="347"/>
                    <a:pt x="347" y="209"/>
                    <a:pt x="347" y="70"/>
                  </a:cubicBezTo>
                  <a:cubicBezTo>
                    <a:pt x="277" y="1"/>
                    <a:pt x="208" y="1"/>
                    <a:pt x="139"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12" name="Google Shape;1712;p44"/>
            <p:cNvSpPr/>
            <p:nvPr/>
          </p:nvSpPr>
          <p:spPr>
            <a:xfrm>
              <a:off x="6854485" y="2357386"/>
              <a:ext cx="34398" cy="40395"/>
            </a:xfrm>
            <a:custGeom>
              <a:rect b="b" l="l" r="r" t="t"/>
              <a:pathLst>
                <a:path extrusionOk="0" h="815" w="694">
                  <a:moveTo>
                    <a:pt x="563" y="0"/>
                  </a:moveTo>
                  <a:cubicBezTo>
                    <a:pt x="520" y="0"/>
                    <a:pt x="485" y="18"/>
                    <a:pt x="485" y="52"/>
                  </a:cubicBezTo>
                  <a:cubicBezTo>
                    <a:pt x="347" y="191"/>
                    <a:pt x="208" y="399"/>
                    <a:pt x="69" y="607"/>
                  </a:cubicBezTo>
                  <a:cubicBezTo>
                    <a:pt x="0" y="676"/>
                    <a:pt x="0" y="745"/>
                    <a:pt x="69" y="815"/>
                  </a:cubicBezTo>
                  <a:lnTo>
                    <a:pt x="139" y="815"/>
                  </a:lnTo>
                  <a:cubicBezTo>
                    <a:pt x="208" y="815"/>
                    <a:pt x="208" y="815"/>
                    <a:pt x="277" y="745"/>
                  </a:cubicBezTo>
                  <a:cubicBezTo>
                    <a:pt x="416" y="607"/>
                    <a:pt x="555" y="399"/>
                    <a:pt x="693" y="260"/>
                  </a:cubicBezTo>
                  <a:cubicBezTo>
                    <a:pt x="693" y="191"/>
                    <a:pt x="693" y="122"/>
                    <a:pt x="693" y="52"/>
                  </a:cubicBezTo>
                  <a:cubicBezTo>
                    <a:pt x="659" y="18"/>
                    <a:pt x="607" y="0"/>
                    <a:pt x="563"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13" name="Google Shape;1713;p44"/>
            <p:cNvSpPr/>
            <p:nvPr/>
          </p:nvSpPr>
          <p:spPr>
            <a:xfrm>
              <a:off x="6909452" y="2335925"/>
              <a:ext cx="13779" cy="48128"/>
            </a:xfrm>
            <a:custGeom>
              <a:rect b="b" l="l" r="r" t="t"/>
              <a:pathLst>
                <a:path extrusionOk="0" h="971" w="278">
                  <a:moveTo>
                    <a:pt x="139" y="0"/>
                  </a:moveTo>
                  <a:cubicBezTo>
                    <a:pt x="70" y="0"/>
                    <a:pt x="0" y="69"/>
                    <a:pt x="0" y="139"/>
                  </a:cubicBezTo>
                  <a:cubicBezTo>
                    <a:pt x="0" y="347"/>
                    <a:pt x="0" y="624"/>
                    <a:pt x="0" y="832"/>
                  </a:cubicBezTo>
                  <a:cubicBezTo>
                    <a:pt x="0" y="901"/>
                    <a:pt x="70" y="971"/>
                    <a:pt x="139" y="971"/>
                  </a:cubicBezTo>
                  <a:cubicBezTo>
                    <a:pt x="208" y="971"/>
                    <a:pt x="277" y="901"/>
                    <a:pt x="277" y="832"/>
                  </a:cubicBezTo>
                  <a:cubicBezTo>
                    <a:pt x="277" y="624"/>
                    <a:pt x="277" y="347"/>
                    <a:pt x="277" y="139"/>
                  </a:cubicBezTo>
                  <a:cubicBezTo>
                    <a:pt x="277" y="69"/>
                    <a:pt x="208" y="0"/>
                    <a:pt x="139"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14" name="Google Shape;1714;p44"/>
            <p:cNvSpPr/>
            <p:nvPr/>
          </p:nvSpPr>
          <p:spPr>
            <a:xfrm>
              <a:off x="6881944" y="2371115"/>
              <a:ext cx="41288" cy="36975"/>
            </a:xfrm>
            <a:custGeom>
              <a:rect b="b" l="l" r="r" t="t"/>
              <a:pathLst>
                <a:path extrusionOk="0" h="746" w="833">
                  <a:moveTo>
                    <a:pt x="659" y="1"/>
                  </a:moveTo>
                  <a:cubicBezTo>
                    <a:pt x="625" y="1"/>
                    <a:pt x="590" y="18"/>
                    <a:pt x="555" y="53"/>
                  </a:cubicBezTo>
                  <a:cubicBezTo>
                    <a:pt x="417" y="191"/>
                    <a:pt x="209" y="330"/>
                    <a:pt x="70" y="538"/>
                  </a:cubicBezTo>
                  <a:cubicBezTo>
                    <a:pt x="1" y="607"/>
                    <a:pt x="1" y="676"/>
                    <a:pt x="70" y="746"/>
                  </a:cubicBezTo>
                  <a:lnTo>
                    <a:pt x="209" y="746"/>
                  </a:lnTo>
                  <a:cubicBezTo>
                    <a:pt x="209" y="746"/>
                    <a:pt x="278" y="746"/>
                    <a:pt x="278" y="676"/>
                  </a:cubicBezTo>
                  <a:cubicBezTo>
                    <a:pt x="417" y="538"/>
                    <a:pt x="625" y="399"/>
                    <a:pt x="763" y="261"/>
                  </a:cubicBezTo>
                  <a:cubicBezTo>
                    <a:pt x="832" y="191"/>
                    <a:pt x="832" y="122"/>
                    <a:pt x="763" y="53"/>
                  </a:cubicBezTo>
                  <a:cubicBezTo>
                    <a:pt x="729" y="18"/>
                    <a:pt x="694" y="1"/>
                    <a:pt x="659"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15" name="Google Shape;1715;p44"/>
            <p:cNvSpPr/>
            <p:nvPr/>
          </p:nvSpPr>
          <p:spPr>
            <a:xfrm>
              <a:off x="6936911" y="2355651"/>
              <a:ext cx="20669" cy="49020"/>
            </a:xfrm>
            <a:custGeom>
              <a:rect b="b" l="l" r="r" t="t"/>
              <a:pathLst>
                <a:path extrusionOk="0" h="989" w="417">
                  <a:moveTo>
                    <a:pt x="278" y="1"/>
                  </a:moveTo>
                  <a:cubicBezTo>
                    <a:pt x="209" y="1"/>
                    <a:pt x="139" y="53"/>
                    <a:pt x="139" y="157"/>
                  </a:cubicBezTo>
                  <a:cubicBezTo>
                    <a:pt x="139" y="365"/>
                    <a:pt x="70" y="573"/>
                    <a:pt x="70" y="850"/>
                  </a:cubicBezTo>
                  <a:cubicBezTo>
                    <a:pt x="1" y="919"/>
                    <a:pt x="70" y="988"/>
                    <a:pt x="209" y="988"/>
                  </a:cubicBezTo>
                  <a:cubicBezTo>
                    <a:pt x="278" y="988"/>
                    <a:pt x="278" y="919"/>
                    <a:pt x="347" y="850"/>
                  </a:cubicBezTo>
                  <a:cubicBezTo>
                    <a:pt x="347" y="573"/>
                    <a:pt x="417" y="365"/>
                    <a:pt x="417" y="157"/>
                  </a:cubicBezTo>
                  <a:cubicBezTo>
                    <a:pt x="417" y="53"/>
                    <a:pt x="347" y="1"/>
                    <a:pt x="278"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16" name="Google Shape;1716;p44"/>
            <p:cNvSpPr/>
            <p:nvPr/>
          </p:nvSpPr>
          <p:spPr>
            <a:xfrm>
              <a:off x="6909452" y="2388314"/>
              <a:ext cx="44708" cy="33506"/>
            </a:xfrm>
            <a:custGeom>
              <a:rect b="b" l="l" r="r" t="t"/>
              <a:pathLst>
                <a:path extrusionOk="0" h="676" w="902">
                  <a:moveTo>
                    <a:pt x="728" y="0"/>
                  </a:moveTo>
                  <a:cubicBezTo>
                    <a:pt x="693" y="0"/>
                    <a:pt x="659" y="17"/>
                    <a:pt x="624" y="52"/>
                  </a:cubicBezTo>
                  <a:cubicBezTo>
                    <a:pt x="485" y="191"/>
                    <a:pt x="277" y="329"/>
                    <a:pt x="70" y="468"/>
                  </a:cubicBezTo>
                  <a:cubicBezTo>
                    <a:pt x="0" y="468"/>
                    <a:pt x="0" y="607"/>
                    <a:pt x="70" y="676"/>
                  </a:cubicBezTo>
                  <a:lnTo>
                    <a:pt x="208" y="676"/>
                  </a:lnTo>
                  <a:cubicBezTo>
                    <a:pt x="208" y="676"/>
                    <a:pt x="277" y="676"/>
                    <a:pt x="277" y="607"/>
                  </a:cubicBezTo>
                  <a:cubicBezTo>
                    <a:pt x="485" y="468"/>
                    <a:pt x="624" y="399"/>
                    <a:pt x="832" y="260"/>
                  </a:cubicBezTo>
                  <a:cubicBezTo>
                    <a:pt x="901" y="191"/>
                    <a:pt x="901" y="121"/>
                    <a:pt x="832" y="52"/>
                  </a:cubicBezTo>
                  <a:cubicBezTo>
                    <a:pt x="797" y="17"/>
                    <a:pt x="763" y="0"/>
                    <a:pt x="728"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17" name="Google Shape;1717;p44"/>
            <p:cNvSpPr/>
            <p:nvPr/>
          </p:nvSpPr>
          <p:spPr>
            <a:xfrm>
              <a:off x="6967839" y="2380582"/>
              <a:ext cx="24089" cy="48128"/>
            </a:xfrm>
            <a:custGeom>
              <a:rect b="b" l="l" r="r" t="t"/>
              <a:pathLst>
                <a:path extrusionOk="0" h="971" w="486">
                  <a:moveTo>
                    <a:pt x="347" y="0"/>
                  </a:moveTo>
                  <a:cubicBezTo>
                    <a:pt x="278" y="0"/>
                    <a:pt x="209" y="70"/>
                    <a:pt x="139" y="139"/>
                  </a:cubicBezTo>
                  <a:cubicBezTo>
                    <a:pt x="139" y="347"/>
                    <a:pt x="70" y="555"/>
                    <a:pt x="1" y="763"/>
                  </a:cubicBezTo>
                  <a:cubicBezTo>
                    <a:pt x="1" y="832"/>
                    <a:pt x="1" y="971"/>
                    <a:pt x="139" y="971"/>
                  </a:cubicBezTo>
                  <a:cubicBezTo>
                    <a:pt x="209" y="971"/>
                    <a:pt x="209" y="901"/>
                    <a:pt x="278" y="832"/>
                  </a:cubicBezTo>
                  <a:cubicBezTo>
                    <a:pt x="347" y="624"/>
                    <a:pt x="417" y="416"/>
                    <a:pt x="417" y="208"/>
                  </a:cubicBezTo>
                  <a:cubicBezTo>
                    <a:pt x="486" y="70"/>
                    <a:pt x="417" y="0"/>
                    <a:pt x="347"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18" name="Google Shape;1718;p44"/>
            <p:cNvSpPr/>
            <p:nvPr/>
          </p:nvSpPr>
          <p:spPr>
            <a:xfrm>
              <a:off x="6936911" y="2413493"/>
              <a:ext cx="44708" cy="28946"/>
            </a:xfrm>
            <a:custGeom>
              <a:rect b="b" l="l" r="r" t="t"/>
              <a:pathLst>
                <a:path extrusionOk="0" h="584" w="902">
                  <a:moveTo>
                    <a:pt x="755" y="1"/>
                  </a:moveTo>
                  <a:cubicBezTo>
                    <a:pt x="735" y="1"/>
                    <a:pt x="714" y="9"/>
                    <a:pt x="694" y="29"/>
                  </a:cubicBezTo>
                  <a:cubicBezTo>
                    <a:pt x="486" y="99"/>
                    <a:pt x="278" y="237"/>
                    <a:pt x="70" y="307"/>
                  </a:cubicBezTo>
                  <a:cubicBezTo>
                    <a:pt x="1" y="376"/>
                    <a:pt x="1" y="445"/>
                    <a:pt x="70" y="515"/>
                  </a:cubicBezTo>
                  <a:cubicBezTo>
                    <a:pt x="70" y="584"/>
                    <a:pt x="139" y="584"/>
                    <a:pt x="139" y="584"/>
                  </a:cubicBezTo>
                  <a:lnTo>
                    <a:pt x="209" y="584"/>
                  </a:lnTo>
                  <a:cubicBezTo>
                    <a:pt x="417" y="445"/>
                    <a:pt x="555" y="376"/>
                    <a:pt x="833" y="307"/>
                  </a:cubicBezTo>
                  <a:cubicBezTo>
                    <a:pt x="902" y="237"/>
                    <a:pt x="902" y="168"/>
                    <a:pt x="902" y="99"/>
                  </a:cubicBezTo>
                  <a:cubicBezTo>
                    <a:pt x="853" y="50"/>
                    <a:pt x="804" y="1"/>
                    <a:pt x="755"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19" name="Google Shape;1719;p44"/>
            <p:cNvSpPr/>
            <p:nvPr/>
          </p:nvSpPr>
          <p:spPr>
            <a:xfrm>
              <a:off x="6991878" y="2410073"/>
              <a:ext cx="27558" cy="46145"/>
            </a:xfrm>
            <a:custGeom>
              <a:rect b="b" l="l" r="r" t="t"/>
              <a:pathLst>
                <a:path extrusionOk="0" h="931" w="556">
                  <a:moveTo>
                    <a:pt x="382" y="0"/>
                  </a:moveTo>
                  <a:cubicBezTo>
                    <a:pt x="313" y="0"/>
                    <a:pt x="278" y="49"/>
                    <a:pt x="278" y="98"/>
                  </a:cubicBezTo>
                  <a:cubicBezTo>
                    <a:pt x="209" y="306"/>
                    <a:pt x="139" y="514"/>
                    <a:pt x="1" y="722"/>
                  </a:cubicBezTo>
                  <a:cubicBezTo>
                    <a:pt x="1" y="792"/>
                    <a:pt x="1" y="861"/>
                    <a:pt x="70" y="930"/>
                  </a:cubicBezTo>
                  <a:lnTo>
                    <a:pt x="139" y="930"/>
                  </a:lnTo>
                  <a:cubicBezTo>
                    <a:pt x="209" y="930"/>
                    <a:pt x="278" y="861"/>
                    <a:pt x="278" y="861"/>
                  </a:cubicBezTo>
                  <a:cubicBezTo>
                    <a:pt x="347" y="584"/>
                    <a:pt x="486" y="376"/>
                    <a:pt x="555" y="168"/>
                  </a:cubicBezTo>
                  <a:cubicBezTo>
                    <a:pt x="555" y="98"/>
                    <a:pt x="555" y="29"/>
                    <a:pt x="486" y="29"/>
                  </a:cubicBezTo>
                  <a:cubicBezTo>
                    <a:pt x="445" y="9"/>
                    <a:pt x="411" y="0"/>
                    <a:pt x="382"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20" name="Google Shape;1720;p44"/>
            <p:cNvSpPr/>
            <p:nvPr/>
          </p:nvSpPr>
          <p:spPr>
            <a:xfrm>
              <a:off x="6957530" y="2441844"/>
              <a:ext cx="50854" cy="24683"/>
            </a:xfrm>
            <a:custGeom>
              <a:rect b="b" l="l" r="r" t="t"/>
              <a:pathLst>
                <a:path extrusionOk="0" h="498" w="1026">
                  <a:moveTo>
                    <a:pt x="875" y="1"/>
                  </a:moveTo>
                  <a:cubicBezTo>
                    <a:pt x="862" y="1"/>
                    <a:pt x="848" y="4"/>
                    <a:pt x="832" y="12"/>
                  </a:cubicBezTo>
                  <a:lnTo>
                    <a:pt x="139" y="220"/>
                  </a:lnTo>
                  <a:cubicBezTo>
                    <a:pt x="1" y="289"/>
                    <a:pt x="70" y="497"/>
                    <a:pt x="209" y="497"/>
                  </a:cubicBezTo>
                  <a:lnTo>
                    <a:pt x="278" y="497"/>
                  </a:lnTo>
                  <a:lnTo>
                    <a:pt x="902" y="289"/>
                  </a:lnTo>
                  <a:cubicBezTo>
                    <a:pt x="1025" y="227"/>
                    <a:pt x="984" y="1"/>
                    <a:pt x="875"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21" name="Google Shape;1721;p44"/>
            <p:cNvSpPr/>
            <p:nvPr/>
          </p:nvSpPr>
          <p:spPr>
            <a:xfrm>
              <a:off x="7012496" y="2440158"/>
              <a:ext cx="30978" cy="43518"/>
            </a:xfrm>
            <a:custGeom>
              <a:rect b="b" l="l" r="r" t="t"/>
              <a:pathLst>
                <a:path extrusionOk="0" h="878" w="625">
                  <a:moveTo>
                    <a:pt x="469" y="0"/>
                  </a:moveTo>
                  <a:cubicBezTo>
                    <a:pt x="429" y="0"/>
                    <a:pt x="388" y="34"/>
                    <a:pt x="347" y="115"/>
                  </a:cubicBezTo>
                  <a:cubicBezTo>
                    <a:pt x="278" y="323"/>
                    <a:pt x="139" y="531"/>
                    <a:pt x="70" y="670"/>
                  </a:cubicBezTo>
                  <a:cubicBezTo>
                    <a:pt x="1" y="739"/>
                    <a:pt x="70" y="878"/>
                    <a:pt x="139" y="878"/>
                  </a:cubicBezTo>
                  <a:lnTo>
                    <a:pt x="209" y="878"/>
                  </a:lnTo>
                  <a:cubicBezTo>
                    <a:pt x="209" y="878"/>
                    <a:pt x="278" y="878"/>
                    <a:pt x="278" y="808"/>
                  </a:cubicBezTo>
                  <a:cubicBezTo>
                    <a:pt x="417" y="670"/>
                    <a:pt x="555" y="462"/>
                    <a:pt x="625" y="185"/>
                  </a:cubicBezTo>
                  <a:cubicBezTo>
                    <a:pt x="625" y="115"/>
                    <a:pt x="625" y="46"/>
                    <a:pt x="555" y="46"/>
                  </a:cubicBezTo>
                  <a:cubicBezTo>
                    <a:pt x="527" y="17"/>
                    <a:pt x="498" y="0"/>
                    <a:pt x="469"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22" name="Google Shape;1722;p44"/>
            <p:cNvSpPr/>
            <p:nvPr/>
          </p:nvSpPr>
          <p:spPr>
            <a:xfrm>
              <a:off x="6981568" y="2469897"/>
              <a:ext cx="48177" cy="24089"/>
            </a:xfrm>
            <a:custGeom>
              <a:rect b="b" l="l" r="r" t="t"/>
              <a:pathLst>
                <a:path extrusionOk="0" h="486" w="972">
                  <a:moveTo>
                    <a:pt x="833" y="0"/>
                  </a:moveTo>
                  <a:cubicBezTo>
                    <a:pt x="625" y="70"/>
                    <a:pt x="417" y="139"/>
                    <a:pt x="140" y="208"/>
                  </a:cubicBezTo>
                  <a:cubicBezTo>
                    <a:pt x="1" y="208"/>
                    <a:pt x="1" y="486"/>
                    <a:pt x="140" y="486"/>
                  </a:cubicBezTo>
                  <a:lnTo>
                    <a:pt x="278" y="486"/>
                  </a:lnTo>
                  <a:lnTo>
                    <a:pt x="902" y="278"/>
                  </a:lnTo>
                  <a:cubicBezTo>
                    <a:pt x="971" y="278"/>
                    <a:pt x="971" y="208"/>
                    <a:pt x="971" y="139"/>
                  </a:cubicBezTo>
                  <a:cubicBezTo>
                    <a:pt x="971" y="70"/>
                    <a:pt x="902" y="0"/>
                    <a:pt x="833"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23" name="Google Shape;1723;p44"/>
            <p:cNvSpPr/>
            <p:nvPr/>
          </p:nvSpPr>
          <p:spPr>
            <a:xfrm>
              <a:off x="7033115" y="2473317"/>
              <a:ext cx="34398" cy="44708"/>
            </a:xfrm>
            <a:custGeom>
              <a:rect b="b" l="l" r="r" t="t"/>
              <a:pathLst>
                <a:path extrusionOk="0" h="902" w="694">
                  <a:moveTo>
                    <a:pt x="625" y="1"/>
                  </a:moveTo>
                  <a:cubicBezTo>
                    <a:pt x="555" y="1"/>
                    <a:pt x="486" y="1"/>
                    <a:pt x="417" y="70"/>
                  </a:cubicBezTo>
                  <a:cubicBezTo>
                    <a:pt x="278" y="278"/>
                    <a:pt x="209" y="486"/>
                    <a:pt x="70" y="625"/>
                  </a:cubicBezTo>
                  <a:cubicBezTo>
                    <a:pt x="1" y="763"/>
                    <a:pt x="70" y="833"/>
                    <a:pt x="139" y="902"/>
                  </a:cubicBezTo>
                  <a:cubicBezTo>
                    <a:pt x="209" y="902"/>
                    <a:pt x="278" y="833"/>
                    <a:pt x="278" y="833"/>
                  </a:cubicBezTo>
                  <a:cubicBezTo>
                    <a:pt x="417" y="625"/>
                    <a:pt x="555" y="417"/>
                    <a:pt x="694" y="209"/>
                  </a:cubicBezTo>
                  <a:cubicBezTo>
                    <a:pt x="694" y="139"/>
                    <a:pt x="694" y="70"/>
                    <a:pt x="625"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24" name="Google Shape;1724;p44"/>
            <p:cNvSpPr/>
            <p:nvPr/>
          </p:nvSpPr>
          <p:spPr>
            <a:xfrm>
              <a:off x="7002187" y="2502808"/>
              <a:ext cx="48177" cy="18686"/>
            </a:xfrm>
            <a:custGeom>
              <a:rect b="b" l="l" r="r" t="t"/>
              <a:pathLst>
                <a:path extrusionOk="0" h="377" w="972">
                  <a:moveTo>
                    <a:pt x="822" y="1"/>
                  </a:moveTo>
                  <a:cubicBezTo>
                    <a:pt x="804" y="1"/>
                    <a:pt x="784" y="9"/>
                    <a:pt x="763" y="30"/>
                  </a:cubicBezTo>
                  <a:lnTo>
                    <a:pt x="417" y="30"/>
                  </a:lnTo>
                  <a:lnTo>
                    <a:pt x="139" y="99"/>
                  </a:lnTo>
                  <a:cubicBezTo>
                    <a:pt x="70" y="99"/>
                    <a:pt x="1" y="168"/>
                    <a:pt x="1" y="307"/>
                  </a:cubicBezTo>
                  <a:cubicBezTo>
                    <a:pt x="1" y="307"/>
                    <a:pt x="70" y="376"/>
                    <a:pt x="139" y="376"/>
                  </a:cubicBezTo>
                  <a:lnTo>
                    <a:pt x="486" y="307"/>
                  </a:lnTo>
                  <a:lnTo>
                    <a:pt x="833" y="307"/>
                  </a:lnTo>
                  <a:cubicBezTo>
                    <a:pt x="902" y="238"/>
                    <a:pt x="971" y="168"/>
                    <a:pt x="902" y="99"/>
                  </a:cubicBezTo>
                  <a:cubicBezTo>
                    <a:pt x="902" y="50"/>
                    <a:pt x="867" y="1"/>
                    <a:pt x="822"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25" name="Google Shape;1725;p44"/>
            <p:cNvSpPr/>
            <p:nvPr/>
          </p:nvSpPr>
          <p:spPr>
            <a:xfrm>
              <a:off x="7050314" y="2511134"/>
              <a:ext cx="34398" cy="37818"/>
            </a:xfrm>
            <a:custGeom>
              <a:rect b="b" l="l" r="r" t="t"/>
              <a:pathLst>
                <a:path extrusionOk="0" h="763" w="694">
                  <a:moveTo>
                    <a:pt x="485" y="0"/>
                  </a:moveTo>
                  <a:cubicBezTo>
                    <a:pt x="347" y="208"/>
                    <a:pt x="208" y="347"/>
                    <a:pt x="70" y="555"/>
                  </a:cubicBezTo>
                  <a:cubicBezTo>
                    <a:pt x="0" y="624"/>
                    <a:pt x="0" y="693"/>
                    <a:pt x="70" y="763"/>
                  </a:cubicBezTo>
                  <a:lnTo>
                    <a:pt x="208" y="763"/>
                  </a:lnTo>
                  <a:cubicBezTo>
                    <a:pt x="416" y="555"/>
                    <a:pt x="555" y="416"/>
                    <a:pt x="693" y="208"/>
                  </a:cubicBezTo>
                  <a:cubicBezTo>
                    <a:pt x="693" y="139"/>
                    <a:pt x="693" y="70"/>
                    <a:pt x="693"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26" name="Google Shape;1726;p44"/>
            <p:cNvSpPr/>
            <p:nvPr/>
          </p:nvSpPr>
          <p:spPr>
            <a:xfrm>
              <a:off x="7015966" y="2537205"/>
              <a:ext cx="48128" cy="15216"/>
            </a:xfrm>
            <a:custGeom>
              <a:rect b="b" l="l" r="r" t="t"/>
              <a:pathLst>
                <a:path extrusionOk="0" h="307" w="971">
                  <a:moveTo>
                    <a:pt x="891" y="0"/>
                  </a:moveTo>
                  <a:cubicBezTo>
                    <a:pt x="873" y="0"/>
                    <a:pt x="852" y="9"/>
                    <a:pt x="832" y="29"/>
                  </a:cubicBezTo>
                  <a:lnTo>
                    <a:pt x="139" y="29"/>
                  </a:lnTo>
                  <a:cubicBezTo>
                    <a:pt x="69" y="29"/>
                    <a:pt x="0" y="98"/>
                    <a:pt x="69" y="167"/>
                  </a:cubicBezTo>
                  <a:cubicBezTo>
                    <a:pt x="69" y="237"/>
                    <a:pt x="139" y="306"/>
                    <a:pt x="208" y="306"/>
                  </a:cubicBezTo>
                  <a:lnTo>
                    <a:pt x="832" y="306"/>
                  </a:lnTo>
                  <a:cubicBezTo>
                    <a:pt x="901" y="237"/>
                    <a:pt x="971" y="237"/>
                    <a:pt x="971" y="98"/>
                  </a:cubicBezTo>
                  <a:cubicBezTo>
                    <a:pt x="971" y="49"/>
                    <a:pt x="936" y="0"/>
                    <a:pt x="891"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27" name="Google Shape;1727;p44"/>
            <p:cNvSpPr/>
            <p:nvPr/>
          </p:nvSpPr>
          <p:spPr>
            <a:xfrm>
              <a:off x="7064043" y="2543203"/>
              <a:ext cx="39702" cy="40098"/>
            </a:xfrm>
            <a:custGeom>
              <a:rect b="b" l="l" r="r" t="t"/>
              <a:pathLst>
                <a:path extrusionOk="0" h="809" w="801">
                  <a:moveTo>
                    <a:pt x="588" y="1"/>
                  </a:moveTo>
                  <a:cubicBezTo>
                    <a:pt x="554" y="1"/>
                    <a:pt x="518" y="14"/>
                    <a:pt x="486" y="46"/>
                  </a:cubicBezTo>
                  <a:cubicBezTo>
                    <a:pt x="347" y="254"/>
                    <a:pt x="208" y="393"/>
                    <a:pt x="1" y="601"/>
                  </a:cubicBezTo>
                  <a:cubicBezTo>
                    <a:pt x="1" y="601"/>
                    <a:pt x="1" y="740"/>
                    <a:pt x="1" y="740"/>
                  </a:cubicBezTo>
                  <a:cubicBezTo>
                    <a:pt x="70" y="809"/>
                    <a:pt x="70" y="809"/>
                    <a:pt x="139" y="809"/>
                  </a:cubicBezTo>
                  <a:cubicBezTo>
                    <a:pt x="139" y="809"/>
                    <a:pt x="208" y="809"/>
                    <a:pt x="208" y="740"/>
                  </a:cubicBezTo>
                  <a:cubicBezTo>
                    <a:pt x="416" y="601"/>
                    <a:pt x="555" y="462"/>
                    <a:pt x="694" y="254"/>
                  </a:cubicBezTo>
                  <a:cubicBezTo>
                    <a:pt x="800" y="148"/>
                    <a:pt x="702" y="1"/>
                    <a:pt x="588"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28" name="Google Shape;1728;p44"/>
            <p:cNvSpPr/>
            <p:nvPr/>
          </p:nvSpPr>
          <p:spPr>
            <a:xfrm>
              <a:off x="7029695" y="2569521"/>
              <a:ext cx="48128" cy="13779"/>
            </a:xfrm>
            <a:custGeom>
              <a:rect b="b" l="l" r="r" t="t"/>
              <a:pathLst>
                <a:path extrusionOk="0" h="278" w="971">
                  <a:moveTo>
                    <a:pt x="139" y="1"/>
                  </a:moveTo>
                  <a:cubicBezTo>
                    <a:pt x="70" y="1"/>
                    <a:pt x="0" y="70"/>
                    <a:pt x="0" y="139"/>
                  </a:cubicBezTo>
                  <a:cubicBezTo>
                    <a:pt x="0" y="209"/>
                    <a:pt x="70" y="278"/>
                    <a:pt x="139" y="278"/>
                  </a:cubicBezTo>
                  <a:lnTo>
                    <a:pt x="832" y="278"/>
                  </a:lnTo>
                  <a:cubicBezTo>
                    <a:pt x="901" y="278"/>
                    <a:pt x="971" y="209"/>
                    <a:pt x="971" y="139"/>
                  </a:cubicBezTo>
                  <a:cubicBezTo>
                    <a:pt x="971" y="70"/>
                    <a:pt x="901" y="1"/>
                    <a:pt x="832"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29" name="Google Shape;1729;p44"/>
            <p:cNvSpPr/>
            <p:nvPr/>
          </p:nvSpPr>
          <p:spPr>
            <a:xfrm>
              <a:off x="7070933" y="2584143"/>
              <a:ext cx="41238" cy="33556"/>
            </a:xfrm>
            <a:custGeom>
              <a:rect b="b" l="l" r="r" t="t"/>
              <a:pathLst>
                <a:path extrusionOk="0" h="677" w="832">
                  <a:moveTo>
                    <a:pt x="693" y="0"/>
                  </a:moveTo>
                  <a:cubicBezTo>
                    <a:pt x="659" y="0"/>
                    <a:pt x="624" y="18"/>
                    <a:pt x="624" y="52"/>
                  </a:cubicBezTo>
                  <a:lnTo>
                    <a:pt x="347" y="260"/>
                  </a:lnTo>
                  <a:cubicBezTo>
                    <a:pt x="277" y="330"/>
                    <a:pt x="139" y="399"/>
                    <a:pt x="69" y="468"/>
                  </a:cubicBezTo>
                  <a:cubicBezTo>
                    <a:pt x="0" y="538"/>
                    <a:pt x="0" y="607"/>
                    <a:pt x="69" y="676"/>
                  </a:cubicBezTo>
                  <a:lnTo>
                    <a:pt x="208" y="676"/>
                  </a:lnTo>
                  <a:lnTo>
                    <a:pt x="555" y="468"/>
                  </a:lnTo>
                  <a:cubicBezTo>
                    <a:pt x="624" y="399"/>
                    <a:pt x="693" y="260"/>
                    <a:pt x="763" y="191"/>
                  </a:cubicBezTo>
                  <a:cubicBezTo>
                    <a:pt x="832" y="191"/>
                    <a:pt x="832" y="52"/>
                    <a:pt x="763" y="52"/>
                  </a:cubicBezTo>
                  <a:cubicBezTo>
                    <a:pt x="763" y="18"/>
                    <a:pt x="728" y="0"/>
                    <a:pt x="693"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30" name="Google Shape;1730;p44"/>
            <p:cNvSpPr/>
            <p:nvPr/>
          </p:nvSpPr>
          <p:spPr>
            <a:xfrm>
              <a:off x="7040005" y="2602482"/>
              <a:ext cx="48128" cy="18636"/>
            </a:xfrm>
            <a:custGeom>
              <a:rect b="b" l="l" r="r" t="t"/>
              <a:pathLst>
                <a:path extrusionOk="0" h="376" w="971">
                  <a:moveTo>
                    <a:pt x="80" y="0"/>
                  </a:moveTo>
                  <a:cubicBezTo>
                    <a:pt x="35" y="0"/>
                    <a:pt x="0" y="49"/>
                    <a:pt x="0" y="98"/>
                  </a:cubicBezTo>
                  <a:cubicBezTo>
                    <a:pt x="0" y="168"/>
                    <a:pt x="70" y="237"/>
                    <a:pt x="139" y="306"/>
                  </a:cubicBezTo>
                  <a:lnTo>
                    <a:pt x="763" y="306"/>
                  </a:lnTo>
                  <a:lnTo>
                    <a:pt x="832" y="375"/>
                  </a:lnTo>
                  <a:cubicBezTo>
                    <a:pt x="971" y="375"/>
                    <a:pt x="971" y="98"/>
                    <a:pt x="832" y="98"/>
                  </a:cubicBezTo>
                  <a:lnTo>
                    <a:pt x="486" y="29"/>
                  </a:lnTo>
                  <a:lnTo>
                    <a:pt x="139" y="29"/>
                  </a:lnTo>
                  <a:cubicBezTo>
                    <a:pt x="119" y="9"/>
                    <a:pt x="98" y="0"/>
                    <a:pt x="80"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31" name="Google Shape;1731;p44"/>
            <p:cNvSpPr/>
            <p:nvPr/>
          </p:nvSpPr>
          <p:spPr>
            <a:xfrm>
              <a:off x="7074353" y="2624488"/>
              <a:ext cx="44708" cy="30978"/>
            </a:xfrm>
            <a:custGeom>
              <a:rect b="b" l="l" r="r" t="t"/>
              <a:pathLst>
                <a:path extrusionOk="0" h="625" w="902">
                  <a:moveTo>
                    <a:pt x="694" y="1"/>
                  </a:moveTo>
                  <a:cubicBezTo>
                    <a:pt x="486" y="139"/>
                    <a:pt x="278" y="278"/>
                    <a:pt x="139" y="347"/>
                  </a:cubicBezTo>
                  <a:cubicBezTo>
                    <a:pt x="0" y="417"/>
                    <a:pt x="0" y="486"/>
                    <a:pt x="70" y="555"/>
                  </a:cubicBezTo>
                  <a:cubicBezTo>
                    <a:pt x="70" y="625"/>
                    <a:pt x="139" y="625"/>
                    <a:pt x="208" y="625"/>
                  </a:cubicBezTo>
                  <a:lnTo>
                    <a:pt x="208" y="555"/>
                  </a:lnTo>
                  <a:cubicBezTo>
                    <a:pt x="416" y="486"/>
                    <a:pt x="624" y="347"/>
                    <a:pt x="832" y="209"/>
                  </a:cubicBezTo>
                  <a:cubicBezTo>
                    <a:pt x="902" y="139"/>
                    <a:pt x="902" y="70"/>
                    <a:pt x="902"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32" name="Google Shape;1732;p44"/>
            <p:cNvSpPr/>
            <p:nvPr/>
          </p:nvSpPr>
          <p:spPr>
            <a:xfrm>
              <a:off x="7043425" y="2631378"/>
              <a:ext cx="48177" cy="24089"/>
            </a:xfrm>
            <a:custGeom>
              <a:rect b="b" l="l" r="r" t="t"/>
              <a:pathLst>
                <a:path extrusionOk="0" h="486" w="972">
                  <a:moveTo>
                    <a:pt x="209" y="0"/>
                  </a:moveTo>
                  <a:cubicBezTo>
                    <a:pt x="139" y="0"/>
                    <a:pt x="70" y="70"/>
                    <a:pt x="1" y="139"/>
                  </a:cubicBezTo>
                  <a:cubicBezTo>
                    <a:pt x="1" y="208"/>
                    <a:pt x="70" y="278"/>
                    <a:pt x="139" y="278"/>
                  </a:cubicBezTo>
                  <a:cubicBezTo>
                    <a:pt x="347" y="347"/>
                    <a:pt x="555" y="416"/>
                    <a:pt x="763" y="486"/>
                  </a:cubicBezTo>
                  <a:lnTo>
                    <a:pt x="832" y="486"/>
                  </a:lnTo>
                  <a:cubicBezTo>
                    <a:pt x="832" y="486"/>
                    <a:pt x="902" y="486"/>
                    <a:pt x="902" y="416"/>
                  </a:cubicBezTo>
                  <a:cubicBezTo>
                    <a:pt x="971" y="347"/>
                    <a:pt x="902" y="278"/>
                    <a:pt x="832" y="208"/>
                  </a:cubicBezTo>
                  <a:lnTo>
                    <a:pt x="209" y="0"/>
                  </a:ln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33" name="Google Shape;1733;p44"/>
            <p:cNvSpPr/>
            <p:nvPr/>
          </p:nvSpPr>
          <p:spPr>
            <a:xfrm>
              <a:off x="7070933" y="2671178"/>
              <a:ext cx="48128" cy="18636"/>
            </a:xfrm>
            <a:custGeom>
              <a:rect b="b" l="l" r="r" t="t"/>
              <a:pathLst>
                <a:path extrusionOk="0" h="376" w="971">
                  <a:moveTo>
                    <a:pt x="824" y="1"/>
                  </a:moveTo>
                  <a:cubicBezTo>
                    <a:pt x="803" y="1"/>
                    <a:pt x="783" y="9"/>
                    <a:pt x="763" y="29"/>
                  </a:cubicBezTo>
                  <a:cubicBezTo>
                    <a:pt x="624" y="99"/>
                    <a:pt x="416" y="168"/>
                    <a:pt x="277" y="237"/>
                  </a:cubicBezTo>
                  <a:lnTo>
                    <a:pt x="139" y="237"/>
                  </a:lnTo>
                  <a:cubicBezTo>
                    <a:pt x="69" y="237"/>
                    <a:pt x="0" y="307"/>
                    <a:pt x="69" y="376"/>
                  </a:cubicBezTo>
                  <a:lnTo>
                    <a:pt x="416" y="376"/>
                  </a:lnTo>
                  <a:cubicBezTo>
                    <a:pt x="555" y="307"/>
                    <a:pt x="763" y="237"/>
                    <a:pt x="901" y="168"/>
                  </a:cubicBezTo>
                  <a:cubicBezTo>
                    <a:pt x="901" y="168"/>
                    <a:pt x="971" y="99"/>
                    <a:pt x="971" y="99"/>
                  </a:cubicBezTo>
                  <a:cubicBezTo>
                    <a:pt x="922" y="50"/>
                    <a:pt x="873" y="1"/>
                    <a:pt x="824"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34" name="Google Shape;1734;p44"/>
            <p:cNvSpPr/>
            <p:nvPr/>
          </p:nvSpPr>
          <p:spPr>
            <a:xfrm>
              <a:off x="7044168" y="2665180"/>
              <a:ext cx="43964" cy="24634"/>
            </a:xfrm>
            <a:custGeom>
              <a:rect b="b" l="l" r="r" t="t"/>
              <a:pathLst>
                <a:path extrusionOk="0" h="497" w="887">
                  <a:moveTo>
                    <a:pt x="200" y="1"/>
                  </a:moveTo>
                  <a:cubicBezTo>
                    <a:pt x="42" y="1"/>
                    <a:pt x="1" y="227"/>
                    <a:pt x="124" y="289"/>
                  </a:cubicBezTo>
                  <a:lnTo>
                    <a:pt x="540" y="497"/>
                  </a:lnTo>
                  <a:lnTo>
                    <a:pt x="887" y="497"/>
                  </a:lnTo>
                  <a:cubicBezTo>
                    <a:pt x="887" y="428"/>
                    <a:pt x="887" y="289"/>
                    <a:pt x="817" y="289"/>
                  </a:cubicBezTo>
                  <a:lnTo>
                    <a:pt x="748" y="289"/>
                  </a:lnTo>
                  <a:cubicBezTo>
                    <a:pt x="540" y="150"/>
                    <a:pt x="402" y="81"/>
                    <a:pt x="263" y="12"/>
                  </a:cubicBezTo>
                  <a:cubicBezTo>
                    <a:pt x="240" y="4"/>
                    <a:pt x="219" y="1"/>
                    <a:pt x="200"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35" name="Google Shape;1735;p44"/>
            <p:cNvSpPr/>
            <p:nvPr/>
          </p:nvSpPr>
          <p:spPr>
            <a:xfrm>
              <a:off x="7163668" y="2119130"/>
              <a:ext cx="44708" cy="24436"/>
            </a:xfrm>
            <a:custGeom>
              <a:rect b="b" l="l" r="r" t="t"/>
              <a:pathLst>
                <a:path extrusionOk="0" h="493" w="902">
                  <a:moveTo>
                    <a:pt x="729" y="1"/>
                  </a:moveTo>
                  <a:cubicBezTo>
                    <a:pt x="671" y="1"/>
                    <a:pt x="608" y="23"/>
                    <a:pt x="555" y="76"/>
                  </a:cubicBezTo>
                  <a:lnTo>
                    <a:pt x="209" y="215"/>
                  </a:lnTo>
                  <a:lnTo>
                    <a:pt x="70" y="215"/>
                  </a:lnTo>
                  <a:cubicBezTo>
                    <a:pt x="1" y="284"/>
                    <a:pt x="1" y="284"/>
                    <a:pt x="1" y="354"/>
                  </a:cubicBezTo>
                  <a:cubicBezTo>
                    <a:pt x="1" y="354"/>
                    <a:pt x="1" y="423"/>
                    <a:pt x="1" y="423"/>
                  </a:cubicBezTo>
                  <a:cubicBezTo>
                    <a:pt x="1" y="492"/>
                    <a:pt x="70" y="492"/>
                    <a:pt x="70" y="492"/>
                  </a:cubicBezTo>
                  <a:lnTo>
                    <a:pt x="209" y="492"/>
                  </a:lnTo>
                  <a:lnTo>
                    <a:pt x="347" y="423"/>
                  </a:lnTo>
                  <a:lnTo>
                    <a:pt x="833" y="215"/>
                  </a:lnTo>
                  <a:cubicBezTo>
                    <a:pt x="833" y="215"/>
                    <a:pt x="833" y="146"/>
                    <a:pt x="902" y="146"/>
                  </a:cubicBezTo>
                  <a:cubicBezTo>
                    <a:pt x="902" y="60"/>
                    <a:pt x="822" y="1"/>
                    <a:pt x="729"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36" name="Google Shape;1736;p44"/>
            <p:cNvSpPr/>
            <p:nvPr/>
          </p:nvSpPr>
          <p:spPr>
            <a:xfrm>
              <a:off x="7127882" y="2117544"/>
              <a:ext cx="49615" cy="26022"/>
            </a:xfrm>
            <a:custGeom>
              <a:rect b="b" l="l" r="r" t="t"/>
              <a:pathLst>
                <a:path extrusionOk="0" h="525" w="1001">
                  <a:moveTo>
                    <a:pt x="195" y="1"/>
                  </a:moveTo>
                  <a:cubicBezTo>
                    <a:pt x="58" y="1"/>
                    <a:pt x="1" y="191"/>
                    <a:pt x="168" y="247"/>
                  </a:cubicBezTo>
                  <a:cubicBezTo>
                    <a:pt x="376" y="386"/>
                    <a:pt x="584" y="455"/>
                    <a:pt x="792" y="524"/>
                  </a:cubicBezTo>
                  <a:lnTo>
                    <a:pt x="861" y="524"/>
                  </a:lnTo>
                  <a:cubicBezTo>
                    <a:pt x="861" y="524"/>
                    <a:pt x="931" y="524"/>
                    <a:pt x="1000" y="455"/>
                  </a:cubicBezTo>
                  <a:cubicBezTo>
                    <a:pt x="1000" y="386"/>
                    <a:pt x="931" y="316"/>
                    <a:pt x="861" y="316"/>
                  </a:cubicBezTo>
                  <a:cubicBezTo>
                    <a:pt x="723" y="178"/>
                    <a:pt x="515" y="108"/>
                    <a:pt x="307" y="39"/>
                  </a:cubicBezTo>
                  <a:cubicBezTo>
                    <a:pt x="266" y="12"/>
                    <a:pt x="228" y="1"/>
                    <a:pt x="195"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37" name="Google Shape;1737;p44"/>
            <p:cNvSpPr/>
            <p:nvPr/>
          </p:nvSpPr>
          <p:spPr>
            <a:xfrm>
              <a:off x="7163668" y="2151248"/>
              <a:ext cx="44708" cy="30086"/>
            </a:xfrm>
            <a:custGeom>
              <a:rect b="b" l="l" r="r" t="t"/>
              <a:pathLst>
                <a:path extrusionOk="0" h="607" w="902">
                  <a:moveTo>
                    <a:pt x="798" y="0"/>
                  </a:moveTo>
                  <a:cubicBezTo>
                    <a:pt x="763" y="0"/>
                    <a:pt x="729" y="18"/>
                    <a:pt x="694" y="52"/>
                  </a:cubicBezTo>
                  <a:cubicBezTo>
                    <a:pt x="486" y="121"/>
                    <a:pt x="278" y="260"/>
                    <a:pt x="70" y="399"/>
                  </a:cubicBezTo>
                  <a:cubicBezTo>
                    <a:pt x="1" y="468"/>
                    <a:pt x="1" y="607"/>
                    <a:pt x="139" y="607"/>
                  </a:cubicBezTo>
                  <a:lnTo>
                    <a:pt x="209" y="607"/>
                  </a:lnTo>
                  <a:cubicBezTo>
                    <a:pt x="417" y="468"/>
                    <a:pt x="625" y="399"/>
                    <a:pt x="833" y="260"/>
                  </a:cubicBezTo>
                  <a:cubicBezTo>
                    <a:pt x="902" y="191"/>
                    <a:pt x="902" y="121"/>
                    <a:pt x="902" y="52"/>
                  </a:cubicBezTo>
                  <a:cubicBezTo>
                    <a:pt x="867" y="18"/>
                    <a:pt x="833" y="0"/>
                    <a:pt x="798"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38" name="Google Shape;1738;p44"/>
            <p:cNvSpPr/>
            <p:nvPr/>
          </p:nvSpPr>
          <p:spPr>
            <a:xfrm>
              <a:off x="7132740" y="2157245"/>
              <a:ext cx="44757" cy="24089"/>
            </a:xfrm>
            <a:custGeom>
              <a:rect b="b" l="l" r="r" t="t"/>
              <a:pathLst>
                <a:path extrusionOk="0" h="486" w="903">
                  <a:moveTo>
                    <a:pt x="209" y="0"/>
                  </a:moveTo>
                  <a:cubicBezTo>
                    <a:pt x="140" y="0"/>
                    <a:pt x="1" y="70"/>
                    <a:pt x="1" y="139"/>
                  </a:cubicBezTo>
                  <a:cubicBezTo>
                    <a:pt x="1" y="208"/>
                    <a:pt x="1" y="278"/>
                    <a:pt x="70" y="278"/>
                  </a:cubicBezTo>
                  <a:lnTo>
                    <a:pt x="417" y="416"/>
                  </a:lnTo>
                  <a:lnTo>
                    <a:pt x="763" y="486"/>
                  </a:lnTo>
                  <a:cubicBezTo>
                    <a:pt x="833" y="486"/>
                    <a:pt x="902" y="486"/>
                    <a:pt x="902" y="416"/>
                  </a:cubicBezTo>
                  <a:cubicBezTo>
                    <a:pt x="902" y="347"/>
                    <a:pt x="902" y="278"/>
                    <a:pt x="833" y="208"/>
                  </a:cubicBezTo>
                  <a:lnTo>
                    <a:pt x="486" y="139"/>
                  </a:lnTo>
                  <a:lnTo>
                    <a:pt x="209" y="0"/>
                  </a:ln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39" name="Google Shape;1739;p44"/>
            <p:cNvSpPr/>
            <p:nvPr/>
          </p:nvSpPr>
          <p:spPr>
            <a:xfrm>
              <a:off x="7170557" y="2185893"/>
              <a:ext cx="43122" cy="33258"/>
            </a:xfrm>
            <a:custGeom>
              <a:rect b="b" l="l" r="r" t="t"/>
              <a:pathLst>
                <a:path extrusionOk="0" h="671" w="870">
                  <a:moveTo>
                    <a:pt x="717" y="1"/>
                  </a:moveTo>
                  <a:cubicBezTo>
                    <a:pt x="689" y="1"/>
                    <a:pt x="656" y="14"/>
                    <a:pt x="624" y="46"/>
                  </a:cubicBezTo>
                  <a:cubicBezTo>
                    <a:pt x="416" y="116"/>
                    <a:pt x="278" y="254"/>
                    <a:pt x="70" y="462"/>
                  </a:cubicBezTo>
                  <a:cubicBezTo>
                    <a:pt x="0" y="532"/>
                    <a:pt x="0" y="601"/>
                    <a:pt x="70" y="670"/>
                  </a:cubicBezTo>
                  <a:lnTo>
                    <a:pt x="208" y="670"/>
                  </a:lnTo>
                  <a:cubicBezTo>
                    <a:pt x="416" y="532"/>
                    <a:pt x="624" y="393"/>
                    <a:pt x="763" y="254"/>
                  </a:cubicBezTo>
                  <a:cubicBezTo>
                    <a:pt x="869" y="148"/>
                    <a:pt x="812" y="1"/>
                    <a:pt x="717"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40" name="Google Shape;1740;p44"/>
            <p:cNvSpPr/>
            <p:nvPr/>
          </p:nvSpPr>
          <p:spPr>
            <a:xfrm>
              <a:off x="7139629" y="2200465"/>
              <a:ext cx="44708" cy="18686"/>
            </a:xfrm>
            <a:custGeom>
              <a:rect b="b" l="l" r="r" t="t"/>
              <a:pathLst>
                <a:path extrusionOk="0" h="377" w="902">
                  <a:moveTo>
                    <a:pt x="80" y="1"/>
                  </a:moveTo>
                  <a:cubicBezTo>
                    <a:pt x="35" y="1"/>
                    <a:pt x="1" y="50"/>
                    <a:pt x="1" y="99"/>
                  </a:cubicBezTo>
                  <a:cubicBezTo>
                    <a:pt x="1" y="168"/>
                    <a:pt x="1" y="238"/>
                    <a:pt x="70" y="307"/>
                  </a:cubicBezTo>
                  <a:lnTo>
                    <a:pt x="763" y="376"/>
                  </a:lnTo>
                  <a:cubicBezTo>
                    <a:pt x="832" y="376"/>
                    <a:pt x="902" y="376"/>
                    <a:pt x="902" y="307"/>
                  </a:cubicBezTo>
                  <a:cubicBezTo>
                    <a:pt x="902" y="238"/>
                    <a:pt x="902" y="99"/>
                    <a:pt x="763" y="99"/>
                  </a:cubicBezTo>
                  <a:cubicBezTo>
                    <a:pt x="555" y="99"/>
                    <a:pt x="347" y="30"/>
                    <a:pt x="139" y="30"/>
                  </a:cubicBezTo>
                  <a:cubicBezTo>
                    <a:pt x="119" y="9"/>
                    <a:pt x="99" y="1"/>
                    <a:pt x="80"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41" name="Google Shape;1741;p44"/>
            <p:cNvSpPr/>
            <p:nvPr/>
          </p:nvSpPr>
          <p:spPr>
            <a:xfrm>
              <a:off x="7180867" y="2223364"/>
              <a:ext cx="41288" cy="37025"/>
            </a:xfrm>
            <a:custGeom>
              <a:rect b="b" l="l" r="r" t="t"/>
              <a:pathLst>
                <a:path extrusionOk="0" h="747" w="833">
                  <a:moveTo>
                    <a:pt x="659" y="1"/>
                  </a:moveTo>
                  <a:cubicBezTo>
                    <a:pt x="624" y="1"/>
                    <a:pt x="590" y="18"/>
                    <a:pt x="555" y="53"/>
                  </a:cubicBezTo>
                  <a:cubicBezTo>
                    <a:pt x="416" y="191"/>
                    <a:pt x="208" y="330"/>
                    <a:pt x="70" y="538"/>
                  </a:cubicBezTo>
                  <a:cubicBezTo>
                    <a:pt x="0" y="538"/>
                    <a:pt x="0" y="677"/>
                    <a:pt x="70" y="746"/>
                  </a:cubicBezTo>
                  <a:lnTo>
                    <a:pt x="139" y="746"/>
                  </a:lnTo>
                  <a:cubicBezTo>
                    <a:pt x="208" y="746"/>
                    <a:pt x="278" y="746"/>
                    <a:pt x="278" y="677"/>
                  </a:cubicBezTo>
                  <a:cubicBezTo>
                    <a:pt x="416" y="538"/>
                    <a:pt x="555" y="399"/>
                    <a:pt x="763" y="261"/>
                  </a:cubicBezTo>
                  <a:cubicBezTo>
                    <a:pt x="832" y="191"/>
                    <a:pt x="832" y="53"/>
                    <a:pt x="763" y="53"/>
                  </a:cubicBezTo>
                  <a:cubicBezTo>
                    <a:pt x="728" y="18"/>
                    <a:pt x="694" y="1"/>
                    <a:pt x="659"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42" name="Google Shape;1742;p44"/>
            <p:cNvSpPr/>
            <p:nvPr/>
          </p:nvSpPr>
          <p:spPr>
            <a:xfrm>
              <a:off x="7149938" y="2243140"/>
              <a:ext cx="44708" cy="17249"/>
            </a:xfrm>
            <a:custGeom>
              <a:rect b="b" l="l" r="r" t="t"/>
              <a:pathLst>
                <a:path extrusionOk="0" h="348" w="902">
                  <a:moveTo>
                    <a:pt x="139" y="0"/>
                  </a:moveTo>
                  <a:cubicBezTo>
                    <a:pt x="70" y="0"/>
                    <a:pt x="1" y="0"/>
                    <a:pt x="1" y="139"/>
                  </a:cubicBezTo>
                  <a:cubicBezTo>
                    <a:pt x="1" y="208"/>
                    <a:pt x="1" y="278"/>
                    <a:pt x="139" y="278"/>
                  </a:cubicBezTo>
                  <a:lnTo>
                    <a:pt x="763" y="347"/>
                  </a:lnTo>
                  <a:cubicBezTo>
                    <a:pt x="832" y="278"/>
                    <a:pt x="902" y="278"/>
                    <a:pt x="902" y="208"/>
                  </a:cubicBezTo>
                  <a:cubicBezTo>
                    <a:pt x="902" y="70"/>
                    <a:pt x="832" y="70"/>
                    <a:pt x="763" y="70"/>
                  </a:cubicBezTo>
                  <a:lnTo>
                    <a:pt x="139" y="0"/>
                  </a:ln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43" name="Google Shape;1743;p44"/>
            <p:cNvSpPr/>
            <p:nvPr/>
          </p:nvSpPr>
          <p:spPr>
            <a:xfrm>
              <a:off x="7194596" y="2254292"/>
              <a:ext cx="37868" cy="39553"/>
            </a:xfrm>
            <a:custGeom>
              <a:rect b="b" l="l" r="r" t="t"/>
              <a:pathLst>
                <a:path extrusionOk="0" h="798" w="764">
                  <a:moveTo>
                    <a:pt x="659" y="1"/>
                  </a:moveTo>
                  <a:cubicBezTo>
                    <a:pt x="625" y="1"/>
                    <a:pt x="590" y="18"/>
                    <a:pt x="555" y="53"/>
                  </a:cubicBezTo>
                  <a:cubicBezTo>
                    <a:pt x="347" y="191"/>
                    <a:pt x="209" y="399"/>
                    <a:pt x="70" y="607"/>
                  </a:cubicBezTo>
                  <a:cubicBezTo>
                    <a:pt x="1" y="607"/>
                    <a:pt x="1" y="746"/>
                    <a:pt x="70" y="746"/>
                  </a:cubicBezTo>
                  <a:cubicBezTo>
                    <a:pt x="105" y="781"/>
                    <a:pt x="122" y="798"/>
                    <a:pt x="139" y="798"/>
                  </a:cubicBezTo>
                  <a:cubicBezTo>
                    <a:pt x="157" y="798"/>
                    <a:pt x="174" y="781"/>
                    <a:pt x="209" y="746"/>
                  </a:cubicBezTo>
                  <a:cubicBezTo>
                    <a:pt x="209" y="781"/>
                    <a:pt x="226" y="798"/>
                    <a:pt x="243" y="798"/>
                  </a:cubicBezTo>
                  <a:cubicBezTo>
                    <a:pt x="261" y="798"/>
                    <a:pt x="278" y="781"/>
                    <a:pt x="278" y="746"/>
                  </a:cubicBezTo>
                  <a:cubicBezTo>
                    <a:pt x="417" y="607"/>
                    <a:pt x="555" y="399"/>
                    <a:pt x="763" y="261"/>
                  </a:cubicBezTo>
                  <a:cubicBezTo>
                    <a:pt x="763" y="191"/>
                    <a:pt x="763" y="122"/>
                    <a:pt x="763" y="53"/>
                  </a:cubicBezTo>
                  <a:cubicBezTo>
                    <a:pt x="728" y="18"/>
                    <a:pt x="694" y="1"/>
                    <a:pt x="659"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44" name="Google Shape;1744;p44"/>
            <p:cNvSpPr/>
            <p:nvPr/>
          </p:nvSpPr>
          <p:spPr>
            <a:xfrm>
              <a:off x="7163668" y="2279520"/>
              <a:ext cx="48177" cy="15216"/>
            </a:xfrm>
            <a:custGeom>
              <a:rect b="b" l="l" r="r" t="t"/>
              <a:pathLst>
                <a:path extrusionOk="0" h="307" w="972">
                  <a:moveTo>
                    <a:pt x="867" y="0"/>
                  </a:moveTo>
                  <a:cubicBezTo>
                    <a:pt x="839" y="0"/>
                    <a:pt x="804" y="9"/>
                    <a:pt x="763" y="29"/>
                  </a:cubicBezTo>
                  <a:lnTo>
                    <a:pt x="139" y="29"/>
                  </a:lnTo>
                  <a:cubicBezTo>
                    <a:pt x="1" y="29"/>
                    <a:pt x="1" y="237"/>
                    <a:pt x="139" y="306"/>
                  </a:cubicBezTo>
                  <a:lnTo>
                    <a:pt x="833" y="306"/>
                  </a:lnTo>
                  <a:cubicBezTo>
                    <a:pt x="902" y="237"/>
                    <a:pt x="971" y="168"/>
                    <a:pt x="971" y="98"/>
                  </a:cubicBezTo>
                  <a:cubicBezTo>
                    <a:pt x="971" y="49"/>
                    <a:pt x="937" y="0"/>
                    <a:pt x="867"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45" name="Google Shape;1745;p44"/>
            <p:cNvSpPr/>
            <p:nvPr/>
          </p:nvSpPr>
          <p:spPr>
            <a:xfrm>
              <a:off x="7215215" y="2285220"/>
              <a:ext cx="34398" cy="41932"/>
            </a:xfrm>
            <a:custGeom>
              <a:rect b="b" l="l" r="r" t="t"/>
              <a:pathLst>
                <a:path extrusionOk="0" h="846" w="694">
                  <a:moveTo>
                    <a:pt x="520" y="1"/>
                  </a:moveTo>
                  <a:cubicBezTo>
                    <a:pt x="486" y="1"/>
                    <a:pt x="451" y="18"/>
                    <a:pt x="416" y="53"/>
                  </a:cubicBezTo>
                  <a:cubicBezTo>
                    <a:pt x="278" y="261"/>
                    <a:pt x="139" y="468"/>
                    <a:pt x="70" y="676"/>
                  </a:cubicBezTo>
                  <a:cubicBezTo>
                    <a:pt x="1" y="676"/>
                    <a:pt x="1" y="746"/>
                    <a:pt x="70" y="815"/>
                  </a:cubicBezTo>
                  <a:lnTo>
                    <a:pt x="139" y="815"/>
                  </a:lnTo>
                  <a:cubicBezTo>
                    <a:pt x="139" y="838"/>
                    <a:pt x="147" y="846"/>
                    <a:pt x="160" y="846"/>
                  </a:cubicBezTo>
                  <a:cubicBezTo>
                    <a:pt x="185" y="846"/>
                    <a:pt x="232" y="815"/>
                    <a:pt x="278" y="815"/>
                  </a:cubicBezTo>
                  <a:cubicBezTo>
                    <a:pt x="347" y="676"/>
                    <a:pt x="486" y="468"/>
                    <a:pt x="624" y="261"/>
                  </a:cubicBezTo>
                  <a:cubicBezTo>
                    <a:pt x="694" y="191"/>
                    <a:pt x="694" y="122"/>
                    <a:pt x="624" y="53"/>
                  </a:cubicBezTo>
                  <a:cubicBezTo>
                    <a:pt x="590" y="18"/>
                    <a:pt x="555" y="1"/>
                    <a:pt x="520"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46" name="Google Shape;1746;p44"/>
            <p:cNvSpPr/>
            <p:nvPr/>
          </p:nvSpPr>
          <p:spPr>
            <a:xfrm>
              <a:off x="7177447" y="2311836"/>
              <a:ext cx="51548" cy="17249"/>
            </a:xfrm>
            <a:custGeom>
              <a:rect b="b" l="l" r="r" t="t"/>
              <a:pathLst>
                <a:path extrusionOk="0" h="348" w="1040">
                  <a:moveTo>
                    <a:pt x="901" y="1"/>
                  </a:moveTo>
                  <a:lnTo>
                    <a:pt x="208" y="70"/>
                  </a:lnTo>
                  <a:cubicBezTo>
                    <a:pt x="0" y="70"/>
                    <a:pt x="0" y="347"/>
                    <a:pt x="208" y="347"/>
                  </a:cubicBezTo>
                  <a:lnTo>
                    <a:pt x="277" y="347"/>
                  </a:lnTo>
                  <a:lnTo>
                    <a:pt x="901" y="278"/>
                  </a:lnTo>
                  <a:cubicBezTo>
                    <a:pt x="971" y="278"/>
                    <a:pt x="1040" y="209"/>
                    <a:pt x="1040" y="139"/>
                  </a:cubicBezTo>
                  <a:cubicBezTo>
                    <a:pt x="1040" y="70"/>
                    <a:pt x="971" y="1"/>
                    <a:pt x="901"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47" name="Google Shape;1747;p44"/>
            <p:cNvSpPr/>
            <p:nvPr/>
          </p:nvSpPr>
          <p:spPr>
            <a:xfrm>
              <a:off x="7235833" y="2316148"/>
              <a:ext cx="30978" cy="43865"/>
            </a:xfrm>
            <a:custGeom>
              <a:rect b="b" l="l" r="r" t="t"/>
              <a:pathLst>
                <a:path extrusionOk="0" h="885" w="625">
                  <a:moveTo>
                    <a:pt x="451" y="0"/>
                  </a:moveTo>
                  <a:cubicBezTo>
                    <a:pt x="416" y="0"/>
                    <a:pt x="382" y="18"/>
                    <a:pt x="347" y="52"/>
                  </a:cubicBezTo>
                  <a:cubicBezTo>
                    <a:pt x="208" y="260"/>
                    <a:pt x="139" y="399"/>
                    <a:pt x="0" y="676"/>
                  </a:cubicBezTo>
                  <a:cubicBezTo>
                    <a:pt x="0" y="746"/>
                    <a:pt x="0" y="815"/>
                    <a:pt x="70" y="884"/>
                  </a:cubicBezTo>
                  <a:lnTo>
                    <a:pt x="139" y="884"/>
                  </a:lnTo>
                  <a:cubicBezTo>
                    <a:pt x="139" y="884"/>
                    <a:pt x="208" y="884"/>
                    <a:pt x="278" y="815"/>
                  </a:cubicBezTo>
                  <a:cubicBezTo>
                    <a:pt x="347" y="607"/>
                    <a:pt x="486" y="399"/>
                    <a:pt x="555" y="260"/>
                  </a:cubicBezTo>
                  <a:cubicBezTo>
                    <a:pt x="624" y="191"/>
                    <a:pt x="624" y="52"/>
                    <a:pt x="555" y="52"/>
                  </a:cubicBezTo>
                  <a:cubicBezTo>
                    <a:pt x="520" y="18"/>
                    <a:pt x="486" y="0"/>
                    <a:pt x="451"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48" name="Google Shape;1748;p44"/>
            <p:cNvSpPr/>
            <p:nvPr/>
          </p:nvSpPr>
          <p:spPr>
            <a:xfrm>
              <a:off x="7201485" y="2344797"/>
              <a:ext cx="48128" cy="22056"/>
            </a:xfrm>
            <a:custGeom>
              <a:rect b="b" l="l" r="r" t="t"/>
              <a:pathLst>
                <a:path extrusionOk="0" h="445" w="971">
                  <a:moveTo>
                    <a:pt x="824" y="0"/>
                  </a:moveTo>
                  <a:cubicBezTo>
                    <a:pt x="803" y="0"/>
                    <a:pt x="783" y="9"/>
                    <a:pt x="763" y="29"/>
                  </a:cubicBezTo>
                  <a:lnTo>
                    <a:pt x="139" y="168"/>
                  </a:lnTo>
                  <a:cubicBezTo>
                    <a:pt x="70" y="168"/>
                    <a:pt x="0" y="237"/>
                    <a:pt x="0" y="306"/>
                  </a:cubicBezTo>
                  <a:cubicBezTo>
                    <a:pt x="70" y="376"/>
                    <a:pt x="70" y="445"/>
                    <a:pt x="139" y="445"/>
                  </a:cubicBezTo>
                  <a:lnTo>
                    <a:pt x="208" y="445"/>
                  </a:lnTo>
                  <a:lnTo>
                    <a:pt x="832" y="306"/>
                  </a:lnTo>
                  <a:cubicBezTo>
                    <a:pt x="901" y="237"/>
                    <a:pt x="971" y="168"/>
                    <a:pt x="971" y="98"/>
                  </a:cubicBezTo>
                  <a:cubicBezTo>
                    <a:pt x="922" y="49"/>
                    <a:pt x="873" y="0"/>
                    <a:pt x="824" y="0"/>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49" name="Google Shape;1749;p44"/>
            <p:cNvSpPr/>
            <p:nvPr/>
          </p:nvSpPr>
          <p:spPr>
            <a:xfrm>
              <a:off x="7259872" y="2342764"/>
              <a:ext cx="27558" cy="44708"/>
            </a:xfrm>
            <a:custGeom>
              <a:rect b="b" l="l" r="r" t="t"/>
              <a:pathLst>
                <a:path extrusionOk="0" h="902" w="556">
                  <a:moveTo>
                    <a:pt x="486" y="1"/>
                  </a:moveTo>
                  <a:cubicBezTo>
                    <a:pt x="417" y="1"/>
                    <a:pt x="278" y="1"/>
                    <a:pt x="278" y="70"/>
                  </a:cubicBezTo>
                  <a:cubicBezTo>
                    <a:pt x="139" y="347"/>
                    <a:pt x="70" y="555"/>
                    <a:pt x="1" y="694"/>
                  </a:cubicBezTo>
                  <a:cubicBezTo>
                    <a:pt x="1" y="763"/>
                    <a:pt x="1" y="902"/>
                    <a:pt x="70" y="902"/>
                  </a:cubicBezTo>
                  <a:lnTo>
                    <a:pt x="139" y="902"/>
                  </a:lnTo>
                  <a:cubicBezTo>
                    <a:pt x="209" y="902"/>
                    <a:pt x="209" y="902"/>
                    <a:pt x="278" y="833"/>
                  </a:cubicBezTo>
                  <a:cubicBezTo>
                    <a:pt x="347" y="625"/>
                    <a:pt x="417" y="417"/>
                    <a:pt x="555" y="209"/>
                  </a:cubicBezTo>
                  <a:cubicBezTo>
                    <a:pt x="555" y="139"/>
                    <a:pt x="555" y="70"/>
                    <a:pt x="486"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50" name="Google Shape;1750;p44"/>
            <p:cNvSpPr/>
            <p:nvPr/>
          </p:nvSpPr>
          <p:spPr>
            <a:xfrm>
              <a:off x="7225524" y="2373693"/>
              <a:ext cx="48128" cy="24089"/>
            </a:xfrm>
            <a:custGeom>
              <a:rect b="b" l="l" r="r" t="t"/>
              <a:pathLst>
                <a:path extrusionOk="0" h="486" w="971">
                  <a:moveTo>
                    <a:pt x="763" y="1"/>
                  </a:moveTo>
                  <a:lnTo>
                    <a:pt x="139" y="209"/>
                  </a:lnTo>
                  <a:cubicBezTo>
                    <a:pt x="70" y="278"/>
                    <a:pt x="1" y="347"/>
                    <a:pt x="70" y="416"/>
                  </a:cubicBezTo>
                  <a:cubicBezTo>
                    <a:pt x="70" y="486"/>
                    <a:pt x="139" y="486"/>
                    <a:pt x="208" y="486"/>
                  </a:cubicBezTo>
                  <a:lnTo>
                    <a:pt x="902" y="278"/>
                  </a:lnTo>
                  <a:cubicBezTo>
                    <a:pt x="971" y="278"/>
                    <a:pt x="971" y="209"/>
                    <a:pt x="971" y="139"/>
                  </a:cubicBezTo>
                  <a:cubicBezTo>
                    <a:pt x="902" y="70"/>
                    <a:pt x="832" y="1"/>
                    <a:pt x="763"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51" name="Google Shape;1751;p44"/>
            <p:cNvSpPr/>
            <p:nvPr/>
          </p:nvSpPr>
          <p:spPr>
            <a:xfrm>
              <a:off x="7283911" y="2368835"/>
              <a:ext cx="27558" cy="46145"/>
            </a:xfrm>
            <a:custGeom>
              <a:rect b="b" l="l" r="r" t="t"/>
              <a:pathLst>
                <a:path extrusionOk="0" h="931" w="556">
                  <a:moveTo>
                    <a:pt x="358" y="1"/>
                  </a:moveTo>
                  <a:cubicBezTo>
                    <a:pt x="313" y="1"/>
                    <a:pt x="278" y="50"/>
                    <a:pt x="278" y="99"/>
                  </a:cubicBezTo>
                  <a:cubicBezTo>
                    <a:pt x="209" y="307"/>
                    <a:pt x="140" y="514"/>
                    <a:pt x="70" y="792"/>
                  </a:cubicBezTo>
                  <a:cubicBezTo>
                    <a:pt x="1" y="861"/>
                    <a:pt x="70" y="930"/>
                    <a:pt x="209" y="930"/>
                  </a:cubicBezTo>
                  <a:cubicBezTo>
                    <a:pt x="278" y="930"/>
                    <a:pt x="278" y="930"/>
                    <a:pt x="348" y="861"/>
                  </a:cubicBezTo>
                  <a:cubicBezTo>
                    <a:pt x="417" y="584"/>
                    <a:pt x="486" y="376"/>
                    <a:pt x="555" y="168"/>
                  </a:cubicBezTo>
                  <a:cubicBezTo>
                    <a:pt x="555" y="99"/>
                    <a:pt x="486" y="29"/>
                    <a:pt x="417" y="29"/>
                  </a:cubicBezTo>
                  <a:cubicBezTo>
                    <a:pt x="397" y="9"/>
                    <a:pt x="376" y="1"/>
                    <a:pt x="358"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52" name="Google Shape;1752;p44"/>
            <p:cNvSpPr/>
            <p:nvPr/>
          </p:nvSpPr>
          <p:spPr>
            <a:xfrm>
              <a:off x="7253032" y="2403183"/>
              <a:ext cx="48128" cy="28946"/>
            </a:xfrm>
            <a:custGeom>
              <a:rect b="b" l="l" r="r" t="t"/>
              <a:pathLst>
                <a:path extrusionOk="0" h="584" w="971">
                  <a:moveTo>
                    <a:pt x="822" y="1"/>
                  </a:moveTo>
                  <a:cubicBezTo>
                    <a:pt x="803" y="1"/>
                    <a:pt x="783" y="9"/>
                    <a:pt x="763" y="29"/>
                  </a:cubicBezTo>
                  <a:lnTo>
                    <a:pt x="139" y="307"/>
                  </a:lnTo>
                  <a:cubicBezTo>
                    <a:pt x="69" y="307"/>
                    <a:pt x="0" y="376"/>
                    <a:pt x="69" y="445"/>
                  </a:cubicBezTo>
                  <a:cubicBezTo>
                    <a:pt x="69" y="515"/>
                    <a:pt x="139" y="584"/>
                    <a:pt x="208" y="584"/>
                  </a:cubicBezTo>
                  <a:lnTo>
                    <a:pt x="277" y="515"/>
                  </a:lnTo>
                  <a:lnTo>
                    <a:pt x="901" y="237"/>
                  </a:lnTo>
                  <a:cubicBezTo>
                    <a:pt x="971" y="237"/>
                    <a:pt x="971" y="168"/>
                    <a:pt x="901" y="99"/>
                  </a:cubicBezTo>
                  <a:cubicBezTo>
                    <a:pt x="901" y="50"/>
                    <a:pt x="867" y="1"/>
                    <a:pt x="822"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53" name="Google Shape;1753;p44"/>
            <p:cNvSpPr/>
            <p:nvPr/>
          </p:nvSpPr>
          <p:spPr>
            <a:xfrm>
              <a:off x="7314839" y="2392874"/>
              <a:ext cx="20669" cy="46145"/>
            </a:xfrm>
            <a:custGeom>
              <a:rect b="b" l="l" r="r" t="t"/>
              <a:pathLst>
                <a:path extrusionOk="0" h="931" w="417">
                  <a:moveTo>
                    <a:pt x="274" y="1"/>
                  </a:moveTo>
                  <a:cubicBezTo>
                    <a:pt x="209" y="1"/>
                    <a:pt x="139" y="50"/>
                    <a:pt x="139" y="99"/>
                  </a:cubicBezTo>
                  <a:cubicBezTo>
                    <a:pt x="139" y="307"/>
                    <a:pt x="1" y="515"/>
                    <a:pt x="1" y="792"/>
                  </a:cubicBezTo>
                  <a:cubicBezTo>
                    <a:pt x="1" y="861"/>
                    <a:pt x="70" y="931"/>
                    <a:pt x="139" y="931"/>
                  </a:cubicBezTo>
                  <a:cubicBezTo>
                    <a:pt x="209" y="931"/>
                    <a:pt x="278" y="931"/>
                    <a:pt x="278" y="861"/>
                  </a:cubicBezTo>
                  <a:cubicBezTo>
                    <a:pt x="347" y="584"/>
                    <a:pt x="347" y="376"/>
                    <a:pt x="417" y="168"/>
                  </a:cubicBezTo>
                  <a:cubicBezTo>
                    <a:pt x="417" y="99"/>
                    <a:pt x="417" y="29"/>
                    <a:pt x="347" y="29"/>
                  </a:cubicBezTo>
                  <a:cubicBezTo>
                    <a:pt x="327" y="9"/>
                    <a:pt x="301" y="1"/>
                    <a:pt x="274"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54" name="Google Shape;1754;p44"/>
            <p:cNvSpPr/>
            <p:nvPr/>
          </p:nvSpPr>
          <p:spPr>
            <a:xfrm>
              <a:off x="7283911" y="2426082"/>
              <a:ext cx="48177" cy="30136"/>
            </a:xfrm>
            <a:custGeom>
              <a:rect b="b" l="l" r="r" t="t"/>
              <a:pathLst>
                <a:path extrusionOk="0" h="608" w="972">
                  <a:moveTo>
                    <a:pt x="798" y="1"/>
                  </a:moveTo>
                  <a:cubicBezTo>
                    <a:pt x="763" y="1"/>
                    <a:pt x="729" y="18"/>
                    <a:pt x="694" y="53"/>
                  </a:cubicBezTo>
                  <a:cubicBezTo>
                    <a:pt x="486" y="122"/>
                    <a:pt x="278" y="261"/>
                    <a:pt x="140" y="330"/>
                  </a:cubicBezTo>
                  <a:cubicBezTo>
                    <a:pt x="70" y="399"/>
                    <a:pt x="1" y="469"/>
                    <a:pt x="70" y="538"/>
                  </a:cubicBezTo>
                  <a:cubicBezTo>
                    <a:pt x="70" y="607"/>
                    <a:pt x="140" y="607"/>
                    <a:pt x="209" y="607"/>
                  </a:cubicBezTo>
                  <a:lnTo>
                    <a:pt x="278" y="607"/>
                  </a:lnTo>
                  <a:cubicBezTo>
                    <a:pt x="486" y="538"/>
                    <a:pt x="694" y="399"/>
                    <a:pt x="902" y="261"/>
                  </a:cubicBezTo>
                  <a:cubicBezTo>
                    <a:pt x="971" y="191"/>
                    <a:pt x="971" y="122"/>
                    <a:pt x="902" y="53"/>
                  </a:cubicBezTo>
                  <a:cubicBezTo>
                    <a:pt x="867" y="18"/>
                    <a:pt x="833" y="1"/>
                    <a:pt x="798"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55" name="Google Shape;1755;p44"/>
            <p:cNvSpPr/>
            <p:nvPr/>
          </p:nvSpPr>
          <p:spPr>
            <a:xfrm>
              <a:off x="7349187" y="2410618"/>
              <a:ext cx="13829" cy="49020"/>
            </a:xfrm>
            <a:custGeom>
              <a:rect b="b" l="l" r="r" t="t"/>
              <a:pathLst>
                <a:path extrusionOk="0" h="989" w="279">
                  <a:moveTo>
                    <a:pt x="140" y="1"/>
                  </a:moveTo>
                  <a:cubicBezTo>
                    <a:pt x="70" y="1"/>
                    <a:pt x="1" y="53"/>
                    <a:pt x="1" y="157"/>
                  </a:cubicBezTo>
                  <a:lnTo>
                    <a:pt x="1" y="503"/>
                  </a:lnTo>
                  <a:lnTo>
                    <a:pt x="1" y="850"/>
                  </a:lnTo>
                  <a:cubicBezTo>
                    <a:pt x="1" y="919"/>
                    <a:pt x="70" y="989"/>
                    <a:pt x="140" y="989"/>
                  </a:cubicBezTo>
                  <a:cubicBezTo>
                    <a:pt x="209" y="989"/>
                    <a:pt x="278" y="919"/>
                    <a:pt x="278" y="850"/>
                  </a:cubicBezTo>
                  <a:lnTo>
                    <a:pt x="278" y="503"/>
                  </a:lnTo>
                  <a:lnTo>
                    <a:pt x="278" y="157"/>
                  </a:lnTo>
                  <a:cubicBezTo>
                    <a:pt x="278" y="53"/>
                    <a:pt x="209" y="1"/>
                    <a:pt x="140"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sp>
          <p:nvSpPr>
            <p:cNvPr id="1756" name="Google Shape;1756;p44"/>
            <p:cNvSpPr/>
            <p:nvPr/>
          </p:nvSpPr>
          <p:spPr>
            <a:xfrm>
              <a:off x="7321728" y="2446998"/>
              <a:ext cx="43122" cy="33258"/>
            </a:xfrm>
            <a:custGeom>
              <a:rect b="b" l="l" r="r" t="t"/>
              <a:pathLst>
                <a:path extrusionOk="0" h="671" w="870">
                  <a:moveTo>
                    <a:pt x="658" y="1"/>
                  </a:moveTo>
                  <a:cubicBezTo>
                    <a:pt x="623" y="1"/>
                    <a:pt x="587" y="14"/>
                    <a:pt x="555" y="47"/>
                  </a:cubicBezTo>
                  <a:cubicBezTo>
                    <a:pt x="416" y="185"/>
                    <a:pt x="208" y="324"/>
                    <a:pt x="0" y="393"/>
                  </a:cubicBezTo>
                  <a:cubicBezTo>
                    <a:pt x="0" y="462"/>
                    <a:pt x="0" y="532"/>
                    <a:pt x="0" y="601"/>
                  </a:cubicBezTo>
                  <a:cubicBezTo>
                    <a:pt x="70" y="670"/>
                    <a:pt x="70" y="670"/>
                    <a:pt x="139" y="670"/>
                  </a:cubicBezTo>
                  <a:lnTo>
                    <a:pt x="208" y="670"/>
                  </a:lnTo>
                  <a:cubicBezTo>
                    <a:pt x="347" y="532"/>
                    <a:pt x="555" y="393"/>
                    <a:pt x="763" y="255"/>
                  </a:cubicBezTo>
                  <a:cubicBezTo>
                    <a:pt x="869" y="148"/>
                    <a:pt x="772" y="1"/>
                    <a:pt x="658" y="1"/>
                  </a:cubicBezTo>
                  <a:close/>
                </a:path>
              </a:pathLst>
            </a:custGeom>
            <a:solidFill>
              <a:schemeClr val="accent3"/>
            </a:solidFill>
            <a:ln>
              <a:noFill/>
            </a:ln>
          </p:spPr>
          <p:txBody>
            <a:bodyPr anchorCtr="0" anchor="ctr" bIns="33850" lIns="33850" spcFirstLastPara="1" rIns="33850" wrap="square" tIns="33850">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27"/>
          <p:cNvSpPr txBox="1"/>
          <p:nvPr>
            <p:ph type="title"/>
          </p:nvPr>
        </p:nvSpPr>
        <p:spPr>
          <a:xfrm>
            <a:off x="923750" y="1376688"/>
            <a:ext cx="4202400" cy="84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1084" name="Google Shape;1084;p27"/>
          <p:cNvSpPr txBox="1"/>
          <p:nvPr>
            <p:ph idx="1" type="subTitle"/>
          </p:nvPr>
        </p:nvSpPr>
        <p:spPr>
          <a:xfrm>
            <a:off x="923750" y="2198725"/>
            <a:ext cx="4326900" cy="156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is Cy doing when he poses one of his infamous questions? He’s doing research! Oftentimes, our SABR members use:</a:t>
            </a:r>
            <a:endParaRPr/>
          </a:p>
          <a:p>
            <a:pPr indent="-279400" lvl="0" marL="914400" rtl="0" algn="l">
              <a:spcBef>
                <a:spcPts val="0"/>
              </a:spcBef>
              <a:spcAft>
                <a:spcPts val="0"/>
              </a:spcAft>
              <a:buSzPts val="800"/>
              <a:buChar char="●"/>
            </a:pPr>
            <a:r>
              <a:rPr lang="en"/>
              <a:t>Baseball Savant</a:t>
            </a:r>
            <a:endParaRPr/>
          </a:p>
          <a:p>
            <a:pPr indent="-279400" lvl="0" marL="914400" rtl="0" algn="l">
              <a:spcBef>
                <a:spcPts val="0"/>
              </a:spcBef>
              <a:spcAft>
                <a:spcPts val="0"/>
              </a:spcAft>
              <a:buSzPts val="800"/>
              <a:buChar char="●"/>
            </a:pPr>
            <a:r>
              <a:rPr lang="en"/>
              <a:t>FanGraphs</a:t>
            </a:r>
            <a:endParaRPr/>
          </a:p>
          <a:p>
            <a:pPr indent="-279400" lvl="0" marL="914400" rtl="0" algn="l">
              <a:spcBef>
                <a:spcPts val="0"/>
              </a:spcBef>
              <a:spcAft>
                <a:spcPts val="0"/>
              </a:spcAft>
              <a:buSzPts val="800"/>
              <a:buChar char="●"/>
            </a:pPr>
            <a:r>
              <a:rPr lang="en"/>
              <a:t>Baseball Reference</a:t>
            </a:r>
            <a:endParaRPr/>
          </a:p>
        </p:txBody>
      </p:sp>
      <p:grpSp>
        <p:nvGrpSpPr>
          <p:cNvPr id="1085" name="Google Shape;1085;p27"/>
          <p:cNvGrpSpPr/>
          <p:nvPr/>
        </p:nvGrpSpPr>
        <p:grpSpPr>
          <a:xfrm>
            <a:off x="6290418" y="1053290"/>
            <a:ext cx="1157079" cy="3036933"/>
            <a:chOff x="4257720" y="154903"/>
            <a:chExt cx="1049219" cy="2753838"/>
          </a:xfrm>
        </p:grpSpPr>
        <p:sp>
          <p:nvSpPr>
            <p:cNvPr id="1086" name="Google Shape;1086;p27"/>
            <p:cNvSpPr/>
            <p:nvPr/>
          </p:nvSpPr>
          <p:spPr>
            <a:xfrm>
              <a:off x="4342792" y="2249713"/>
              <a:ext cx="786410" cy="659028"/>
            </a:xfrm>
            <a:custGeom>
              <a:rect b="b" l="l" r="r" t="t"/>
              <a:pathLst>
                <a:path extrusionOk="0" h="5810" w="6933">
                  <a:moveTo>
                    <a:pt x="5412" y="0"/>
                  </a:moveTo>
                  <a:cubicBezTo>
                    <a:pt x="4558" y="0"/>
                    <a:pt x="3344" y="585"/>
                    <a:pt x="2230" y="1604"/>
                  </a:cubicBezTo>
                  <a:cubicBezTo>
                    <a:pt x="685" y="3039"/>
                    <a:pt x="1" y="4783"/>
                    <a:pt x="663" y="5512"/>
                  </a:cubicBezTo>
                  <a:cubicBezTo>
                    <a:pt x="852" y="5714"/>
                    <a:pt x="1133" y="5809"/>
                    <a:pt x="1474" y="5809"/>
                  </a:cubicBezTo>
                  <a:cubicBezTo>
                    <a:pt x="2327" y="5809"/>
                    <a:pt x="3555" y="5212"/>
                    <a:pt x="4659" y="4187"/>
                  </a:cubicBezTo>
                  <a:cubicBezTo>
                    <a:pt x="6204" y="2752"/>
                    <a:pt x="6932" y="1008"/>
                    <a:pt x="6248" y="302"/>
                  </a:cubicBezTo>
                  <a:cubicBezTo>
                    <a:pt x="6050" y="97"/>
                    <a:pt x="5761" y="0"/>
                    <a:pt x="54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7"/>
            <p:cNvSpPr/>
            <p:nvPr/>
          </p:nvSpPr>
          <p:spPr>
            <a:xfrm>
              <a:off x="5141559" y="841604"/>
              <a:ext cx="120349" cy="140313"/>
            </a:xfrm>
            <a:custGeom>
              <a:rect b="b" l="l" r="r" t="t"/>
              <a:pathLst>
                <a:path extrusionOk="0" h="1237" w="1061">
                  <a:moveTo>
                    <a:pt x="464" y="0"/>
                  </a:moveTo>
                  <a:lnTo>
                    <a:pt x="1" y="88"/>
                  </a:lnTo>
                  <a:lnTo>
                    <a:pt x="45" y="596"/>
                  </a:lnTo>
                  <a:lnTo>
                    <a:pt x="67" y="1126"/>
                  </a:lnTo>
                  <a:lnTo>
                    <a:pt x="155" y="1236"/>
                  </a:lnTo>
                  <a:lnTo>
                    <a:pt x="862" y="1104"/>
                  </a:lnTo>
                  <a:lnTo>
                    <a:pt x="1060" y="905"/>
                  </a:lnTo>
                  <a:lnTo>
                    <a:pt x="1016" y="309"/>
                  </a:lnTo>
                  <a:lnTo>
                    <a:pt x="46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7"/>
            <p:cNvSpPr/>
            <p:nvPr/>
          </p:nvSpPr>
          <p:spPr>
            <a:xfrm>
              <a:off x="4831104" y="834571"/>
              <a:ext cx="360707" cy="220394"/>
            </a:xfrm>
            <a:custGeom>
              <a:rect b="b" l="l" r="r" t="t"/>
              <a:pathLst>
                <a:path extrusionOk="0" h="1943" w="3180">
                  <a:moveTo>
                    <a:pt x="1060" y="1"/>
                  </a:moveTo>
                  <a:cubicBezTo>
                    <a:pt x="871" y="1"/>
                    <a:pt x="665" y="12"/>
                    <a:pt x="420" y="40"/>
                  </a:cubicBezTo>
                  <a:cubicBezTo>
                    <a:pt x="0" y="106"/>
                    <a:pt x="67" y="1100"/>
                    <a:pt x="67" y="1100"/>
                  </a:cubicBezTo>
                  <a:cubicBezTo>
                    <a:pt x="67" y="1100"/>
                    <a:pt x="724" y="1942"/>
                    <a:pt x="870" y="1942"/>
                  </a:cubicBezTo>
                  <a:cubicBezTo>
                    <a:pt x="875" y="1942"/>
                    <a:pt x="880" y="1941"/>
                    <a:pt x="883" y="1939"/>
                  </a:cubicBezTo>
                  <a:cubicBezTo>
                    <a:pt x="1384" y="1766"/>
                    <a:pt x="1912" y="1674"/>
                    <a:pt x="2446" y="1674"/>
                  </a:cubicBezTo>
                  <a:cubicBezTo>
                    <a:pt x="2594" y="1674"/>
                    <a:pt x="2743" y="1681"/>
                    <a:pt x="2892" y="1696"/>
                  </a:cubicBezTo>
                  <a:cubicBezTo>
                    <a:pt x="2892" y="1696"/>
                    <a:pt x="3179" y="658"/>
                    <a:pt x="2870" y="106"/>
                  </a:cubicBezTo>
                  <a:cubicBezTo>
                    <a:pt x="2019" y="90"/>
                    <a:pt x="1605" y="1"/>
                    <a:pt x="10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7"/>
            <p:cNvSpPr/>
            <p:nvPr/>
          </p:nvSpPr>
          <p:spPr>
            <a:xfrm>
              <a:off x="5126586" y="846595"/>
              <a:ext cx="40154" cy="177858"/>
            </a:xfrm>
            <a:custGeom>
              <a:rect b="b" l="l" r="r" t="t"/>
              <a:pathLst>
                <a:path extrusionOk="0" h="1568" w="354">
                  <a:moveTo>
                    <a:pt x="45" y="0"/>
                  </a:moveTo>
                  <a:cubicBezTo>
                    <a:pt x="199" y="508"/>
                    <a:pt x="177" y="1038"/>
                    <a:pt x="0" y="1546"/>
                  </a:cubicBezTo>
                  <a:lnTo>
                    <a:pt x="89" y="1568"/>
                  </a:lnTo>
                  <a:cubicBezTo>
                    <a:pt x="89" y="1568"/>
                    <a:pt x="354" y="1016"/>
                    <a:pt x="1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7"/>
            <p:cNvSpPr/>
            <p:nvPr/>
          </p:nvSpPr>
          <p:spPr>
            <a:xfrm>
              <a:off x="4598234" y="783982"/>
              <a:ext cx="187954" cy="218012"/>
            </a:xfrm>
            <a:custGeom>
              <a:rect b="b" l="l" r="r" t="t"/>
              <a:pathLst>
                <a:path extrusionOk="0" h="1922" w="1657">
                  <a:moveTo>
                    <a:pt x="685" y="0"/>
                  </a:moveTo>
                  <a:lnTo>
                    <a:pt x="221" y="552"/>
                  </a:lnTo>
                  <a:lnTo>
                    <a:pt x="0" y="1259"/>
                  </a:lnTo>
                  <a:lnTo>
                    <a:pt x="133" y="1656"/>
                  </a:lnTo>
                  <a:lnTo>
                    <a:pt x="685" y="1921"/>
                  </a:lnTo>
                  <a:lnTo>
                    <a:pt x="1170" y="1899"/>
                  </a:lnTo>
                  <a:lnTo>
                    <a:pt x="1457" y="1546"/>
                  </a:lnTo>
                  <a:lnTo>
                    <a:pt x="1656" y="1038"/>
                  </a:lnTo>
                  <a:lnTo>
                    <a:pt x="1568" y="619"/>
                  </a:lnTo>
                  <a:lnTo>
                    <a:pt x="1413" y="309"/>
                  </a:lnTo>
                  <a:lnTo>
                    <a:pt x="1413" y="133"/>
                  </a:lnTo>
                  <a:lnTo>
                    <a:pt x="1215" y="0"/>
                  </a:lnTo>
                  <a:close/>
                </a:path>
              </a:pathLst>
            </a:custGeom>
            <a:solidFill>
              <a:srgbClr val="C7A4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7"/>
            <p:cNvSpPr/>
            <p:nvPr/>
          </p:nvSpPr>
          <p:spPr>
            <a:xfrm>
              <a:off x="4535621" y="819031"/>
              <a:ext cx="288112" cy="220508"/>
            </a:xfrm>
            <a:custGeom>
              <a:rect b="b" l="l" r="r" t="t"/>
              <a:pathLst>
                <a:path extrusionOk="0" h="1944" w="2540">
                  <a:moveTo>
                    <a:pt x="1965" y="0"/>
                  </a:moveTo>
                  <a:cubicBezTo>
                    <a:pt x="2031" y="199"/>
                    <a:pt x="2054" y="398"/>
                    <a:pt x="2054" y="597"/>
                  </a:cubicBezTo>
                  <a:cubicBezTo>
                    <a:pt x="2054" y="685"/>
                    <a:pt x="1855" y="1325"/>
                    <a:pt x="1347" y="1325"/>
                  </a:cubicBezTo>
                  <a:cubicBezTo>
                    <a:pt x="839" y="1325"/>
                    <a:pt x="685" y="729"/>
                    <a:pt x="685" y="729"/>
                  </a:cubicBezTo>
                  <a:lnTo>
                    <a:pt x="0" y="906"/>
                  </a:lnTo>
                  <a:lnTo>
                    <a:pt x="243" y="1568"/>
                  </a:lnTo>
                  <a:lnTo>
                    <a:pt x="1193" y="1943"/>
                  </a:lnTo>
                  <a:lnTo>
                    <a:pt x="1943" y="1833"/>
                  </a:lnTo>
                  <a:cubicBezTo>
                    <a:pt x="1943" y="1833"/>
                    <a:pt x="2451" y="1126"/>
                    <a:pt x="2473" y="1060"/>
                  </a:cubicBezTo>
                  <a:cubicBezTo>
                    <a:pt x="2473" y="1016"/>
                    <a:pt x="2539" y="287"/>
                    <a:pt x="2539" y="287"/>
                  </a:cubicBezTo>
                  <a:cubicBezTo>
                    <a:pt x="2539" y="265"/>
                    <a:pt x="2009" y="0"/>
                    <a:pt x="20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7"/>
            <p:cNvSpPr/>
            <p:nvPr/>
          </p:nvSpPr>
          <p:spPr>
            <a:xfrm>
              <a:off x="4410395" y="2640023"/>
              <a:ext cx="132827" cy="213929"/>
            </a:xfrm>
            <a:custGeom>
              <a:rect b="b" l="l" r="r" t="t"/>
              <a:pathLst>
                <a:path extrusionOk="0" h="1886" w="1171">
                  <a:moveTo>
                    <a:pt x="461" y="0"/>
                  </a:moveTo>
                  <a:cubicBezTo>
                    <a:pt x="396" y="0"/>
                    <a:pt x="331" y="6"/>
                    <a:pt x="266" y="18"/>
                  </a:cubicBezTo>
                  <a:cubicBezTo>
                    <a:pt x="133" y="62"/>
                    <a:pt x="89" y="415"/>
                    <a:pt x="89" y="415"/>
                  </a:cubicBezTo>
                  <a:cubicBezTo>
                    <a:pt x="23" y="724"/>
                    <a:pt x="1" y="1033"/>
                    <a:pt x="1" y="1342"/>
                  </a:cubicBezTo>
                  <a:cubicBezTo>
                    <a:pt x="40" y="1579"/>
                    <a:pt x="220" y="1886"/>
                    <a:pt x="809" y="1886"/>
                  </a:cubicBezTo>
                  <a:cubicBezTo>
                    <a:pt x="879" y="1886"/>
                    <a:pt x="956" y="1881"/>
                    <a:pt x="1038" y="1872"/>
                  </a:cubicBezTo>
                  <a:cubicBezTo>
                    <a:pt x="1127" y="1850"/>
                    <a:pt x="1171" y="1651"/>
                    <a:pt x="1149" y="1453"/>
                  </a:cubicBezTo>
                  <a:cubicBezTo>
                    <a:pt x="1104" y="1121"/>
                    <a:pt x="994" y="570"/>
                    <a:pt x="994" y="106"/>
                  </a:cubicBezTo>
                  <a:cubicBezTo>
                    <a:pt x="816" y="41"/>
                    <a:pt x="639" y="0"/>
                    <a:pt x="46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7"/>
            <p:cNvSpPr/>
            <p:nvPr/>
          </p:nvSpPr>
          <p:spPr>
            <a:xfrm>
              <a:off x="4440454" y="2423600"/>
              <a:ext cx="117854" cy="254877"/>
            </a:xfrm>
            <a:custGeom>
              <a:rect b="b" l="l" r="r" t="t"/>
              <a:pathLst>
                <a:path extrusionOk="0" h="2247" w="1039">
                  <a:moveTo>
                    <a:pt x="485" y="1"/>
                  </a:moveTo>
                  <a:cubicBezTo>
                    <a:pt x="337" y="1"/>
                    <a:pt x="91" y="22"/>
                    <a:pt x="45" y="160"/>
                  </a:cubicBezTo>
                  <a:cubicBezTo>
                    <a:pt x="67" y="910"/>
                    <a:pt x="1" y="1661"/>
                    <a:pt x="1" y="1926"/>
                  </a:cubicBezTo>
                  <a:cubicBezTo>
                    <a:pt x="1" y="2133"/>
                    <a:pt x="210" y="2246"/>
                    <a:pt x="404" y="2246"/>
                  </a:cubicBezTo>
                  <a:cubicBezTo>
                    <a:pt x="561" y="2246"/>
                    <a:pt x="709" y="2172"/>
                    <a:pt x="729" y="2014"/>
                  </a:cubicBezTo>
                  <a:cubicBezTo>
                    <a:pt x="795" y="1418"/>
                    <a:pt x="884" y="844"/>
                    <a:pt x="1038" y="270"/>
                  </a:cubicBezTo>
                  <a:cubicBezTo>
                    <a:pt x="994" y="115"/>
                    <a:pt x="597" y="5"/>
                    <a:pt x="597" y="5"/>
                  </a:cubicBezTo>
                  <a:cubicBezTo>
                    <a:pt x="597" y="5"/>
                    <a:pt x="551" y="1"/>
                    <a:pt x="4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7"/>
            <p:cNvSpPr/>
            <p:nvPr/>
          </p:nvSpPr>
          <p:spPr>
            <a:xfrm>
              <a:off x="4803540" y="2283855"/>
              <a:ext cx="285617" cy="175703"/>
            </a:xfrm>
            <a:custGeom>
              <a:rect b="b" l="l" r="r" t="t"/>
              <a:pathLst>
                <a:path extrusionOk="0" h="1549" w="2518">
                  <a:moveTo>
                    <a:pt x="89" y="1"/>
                  </a:moveTo>
                  <a:cubicBezTo>
                    <a:pt x="23" y="222"/>
                    <a:pt x="1" y="487"/>
                    <a:pt x="23" y="729"/>
                  </a:cubicBezTo>
                  <a:cubicBezTo>
                    <a:pt x="133" y="972"/>
                    <a:pt x="817" y="972"/>
                    <a:pt x="928" y="1016"/>
                  </a:cubicBezTo>
                  <a:cubicBezTo>
                    <a:pt x="1046" y="1036"/>
                    <a:pt x="1639" y="1548"/>
                    <a:pt x="2220" y="1548"/>
                  </a:cubicBezTo>
                  <a:cubicBezTo>
                    <a:pt x="2290" y="1548"/>
                    <a:pt x="2360" y="1541"/>
                    <a:pt x="2429" y="1524"/>
                  </a:cubicBezTo>
                  <a:cubicBezTo>
                    <a:pt x="2495" y="1392"/>
                    <a:pt x="2517" y="1259"/>
                    <a:pt x="2473" y="1127"/>
                  </a:cubicBezTo>
                  <a:cubicBezTo>
                    <a:pt x="2407" y="1038"/>
                    <a:pt x="1303" y="310"/>
                    <a:pt x="1082" y="23"/>
                  </a:cubicBezTo>
                  <a:cubicBezTo>
                    <a:pt x="862" y="23"/>
                    <a:pt x="89" y="1"/>
                    <a:pt x="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7"/>
            <p:cNvSpPr/>
            <p:nvPr/>
          </p:nvSpPr>
          <p:spPr>
            <a:xfrm>
              <a:off x="4811027" y="2138666"/>
              <a:ext cx="130331" cy="176157"/>
            </a:xfrm>
            <a:custGeom>
              <a:rect b="b" l="l" r="r" t="t"/>
              <a:pathLst>
                <a:path extrusionOk="0" h="1553" w="1149">
                  <a:moveTo>
                    <a:pt x="509" y="0"/>
                  </a:moveTo>
                  <a:cubicBezTo>
                    <a:pt x="509" y="0"/>
                    <a:pt x="89" y="67"/>
                    <a:pt x="23" y="332"/>
                  </a:cubicBezTo>
                  <a:cubicBezTo>
                    <a:pt x="1" y="641"/>
                    <a:pt x="1" y="972"/>
                    <a:pt x="23" y="1281"/>
                  </a:cubicBezTo>
                  <a:cubicBezTo>
                    <a:pt x="23" y="1401"/>
                    <a:pt x="264" y="1553"/>
                    <a:pt x="528" y="1553"/>
                  </a:cubicBezTo>
                  <a:cubicBezTo>
                    <a:pt x="701" y="1553"/>
                    <a:pt x="885" y="1487"/>
                    <a:pt x="1016" y="1303"/>
                  </a:cubicBezTo>
                  <a:cubicBezTo>
                    <a:pt x="994" y="950"/>
                    <a:pt x="1038" y="596"/>
                    <a:pt x="1149" y="265"/>
                  </a:cubicBezTo>
                  <a:cubicBezTo>
                    <a:pt x="1060" y="111"/>
                    <a:pt x="509" y="0"/>
                    <a:pt x="5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7"/>
            <p:cNvSpPr/>
            <p:nvPr/>
          </p:nvSpPr>
          <p:spPr>
            <a:xfrm>
              <a:off x="4350278" y="1376082"/>
              <a:ext cx="636229" cy="1087340"/>
            </a:xfrm>
            <a:custGeom>
              <a:rect b="b" l="l" r="r" t="t"/>
              <a:pathLst>
                <a:path extrusionOk="0" h="9586" w="5609">
                  <a:moveTo>
                    <a:pt x="1491" y="0"/>
                  </a:moveTo>
                  <a:cubicBezTo>
                    <a:pt x="1232" y="0"/>
                    <a:pt x="1053" y="15"/>
                    <a:pt x="1016" y="57"/>
                  </a:cubicBezTo>
                  <a:cubicBezTo>
                    <a:pt x="1" y="3081"/>
                    <a:pt x="1083" y="7077"/>
                    <a:pt x="906" y="7253"/>
                  </a:cubicBezTo>
                  <a:cubicBezTo>
                    <a:pt x="597" y="7761"/>
                    <a:pt x="464" y="8335"/>
                    <a:pt x="553" y="8931"/>
                  </a:cubicBezTo>
                  <a:cubicBezTo>
                    <a:pt x="603" y="9349"/>
                    <a:pt x="1062" y="9586"/>
                    <a:pt x="1472" y="9586"/>
                  </a:cubicBezTo>
                  <a:cubicBezTo>
                    <a:pt x="1777" y="9586"/>
                    <a:pt x="2054" y="9456"/>
                    <a:pt x="2120" y="9174"/>
                  </a:cubicBezTo>
                  <a:cubicBezTo>
                    <a:pt x="2208" y="8799"/>
                    <a:pt x="2032" y="8048"/>
                    <a:pt x="2341" y="7584"/>
                  </a:cubicBezTo>
                  <a:cubicBezTo>
                    <a:pt x="2495" y="7364"/>
                    <a:pt x="2672" y="4648"/>
                    <a:pt x="2650" y="2772"/>
                  </a:cubicBezTo>
                  <a:lnTo>
                    <a:pt x="2650" y="2772"/>
                  </a:lnTo>
                  <a:cubicBezTo>
                    <a:pt x="2680" y="2778"/>
                    <a:pt x="2709" y="2781"/>
                    <a:pt x="2739" y="2781"/>
                  </a:cubicBezTo>
                  <a:cubicBezTo>
                    <a:pt x="2820" y="2781"/>
                    <a:pt x="2900" y="2760"/>
                    <a:pt x="2981" y="2728"/>
                  </a:cubicBezTo>
                  <a:cubicBezTo>
                    <a:pt x="3246" y="3677"/>
                    <a:pt x="3577" y="4582"/>
                    <a:pt x="3975" y="5487"/>
                  </a:cubicBezTo>
                  <a:cubicBezTo>
                    <a:pt x="3908" y="5620"/>
                    <a:pt x="3621" y="6326"/>
                    <a:pt x="3842" y="6812"/>
                  </a:cubicBezTo>
                  <a:cubicBezTo>
                    <a:pt x="3951" y="7052"/>
                    <a:pt x="4272" y="7195"/>
                    <a:pt x="4605" y="7195"/>
                  </a:cubicBezTo>
                  <a:cubicBezTo>
                    <a:pt x="4945" y="7195"/>
                    <a:pt x="5298" y="7047"/>
                    <a:pt x="5454" y="6701"/>
                  </a:cubicBezTo>
                  <a:cubicBezTo>
                    <a:pt x="5608" y="6326"/>
                    <a:pt x="5299" y="5156"/>
                    <a:pt x="5299" y="5156"/>
                  </a:cubicBezTo>
                  <a:cubicBezTo>
                    <a:pt x="5299" y="5156"/>
                    <a:pt x="5476" y="1933"/>
                    <a:pt x="4438" y="57"/>
                  </a:cubicBezTo>
                  <a:cubicBezTo>
                    <a:pt x="4343" y="81"/>
                    <a:pt x="4170" y="91"/>
                    <a:pt x="3950" y="91"/>
                  </a:cubicBezTo>
                  <a:cubicBezTo>
                    <a:pt x="3268" y="91"/>
                    <a:pt x="2133" y="0"/>
                    <a:pt x="149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7"/>
            <p:cNvSpPr/>
            <p:nvPr/>
          </p:nvSpPr>
          <p:spPr>
            <a:xfrm>
              <a:off x="4410395" y="1389920"/>
              <a:ext cx="67718" cy="1034368"/>
            </a:xfrm>
            <a:custGeom>
              <a:rect b="b" l="l" r="r" t="t"/>
              <a:pathLst>
                <a:path extrusionOk="0" h="9119" w="597">
                  <a:moveTo>
                    <a:pt x="531" y="1"/>
                  </a:moveTo>
                  <a:cubicBezTo>
                    <a:pt x="1" y="2252"/>
                    <a:pt x="288" y="4769"/>
                    <a:pt x="442" y="6094"/>
                  </a:cubicBezTo>
                  <a:cubicBezTo>
                    <a:pt x="486" y="6425"/>
                    <a:pt x="508" y="6778"/>
                    <a:pt x="508" y="7109"/>
                  </a:cubicBezTo>
                  <a:cubicBezTo>
                    <a:pt x="508" y="7264"/>
                    <a:pt x="442" y="7418"/>
                    <a:pt x="354" y="7573"/>
                  </a:cubicBezTo>
                  <a:cubicBezTo>
                    <a:pt x="244" y="7816"/>
                    <a:pt x="111" y="8058"/>
                    <a:pt x="89" y="9008"/>
                  </a:cubicBezTo>
                  <a:cubicBezTo>
                    <a:pt x="89" y="9030"/>
                    <a:pt x="111" y="9052"/>
                    <a:pt x="111" y="9074"/>
                  </a:cubicBezTo>
                  <a:cubicBezTo>
                    <a:pt x="133" y="9096"/>
                    <a:pt x="133" y="9118"/>
                    <a:pt x="155" y="9118"/>
                  </a:cubicBezTo>
                  <a:cubicBezTo>
                    <a:pt x="199" y="8191"/>
                    <a:pt x="332" y="7838"/>
                    <a:pt x="442" y="7617"/>
                  </a:cubicBezTo>
                  <a:cubicBezTo>
                    <a:pt x="531" y="7462"/>
                    <a:pt x="575" y="7286"/>
                    <a:pt x="597" y="7109"/>
                  </a:cubicBezTo>
                  <a:cubicBezTo>
                    <a:pt x="597" y="6778"/>
                    <a:pt x="575" y="6425"/>
                    <a:pt x="531" y="6094"/>
                  </a:cubicBezTo>
                  <a:cubicBezTo>
                    <a:pt x="376" y="4769"/>
                    <a:pt x="67" y="2297"/>
                    <a:pt x="597" y="67"/>
                  </a:cubicBezTo>
                  <a:lnTo>
                    <a:pt x="53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7"/>
            <p:cNvSpPr/>
            <p:nvPr/>
          </p:nvSpPr>
          <p:spPr>
            <a:xfrm>
              <a:off x="4528135" y="1605322"/>
              <a:ext cx="122731" cy="107759"/>
            </a:xfrm>
            <a:custGeom>
              <a:rect b="b" l="l" r="r" t="t"/>
              <a:pathLst>
                <a:path extrusionOk="0" h="950" w="1082">
                  <a:moveTo>
                    <a:pt x="0" y="0"/>
                  </a:moveTo>
                  <a:lnTo>
                    <a:pt x="1082" y="950"/>
                  </a:lnTo>
                  <a:lnTo>
                    <a:pt x="1082" y="75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7"/>
            <p:cNvSpPr/>
            <p:nvPr/>
          </p:nvSpPr>
          <p:spPr>
            <a:xfrm>
              <a:off x="4688410" y="1585245"/>
              <a:ext cx="97777" cy="125340"/>
            </a:xfrm>
            <a:custGeom>
              <a:rect b="b" l="l" r="r" t="t"/>
              <a:pathLst>
                <a:path extrusionOk="0" h="1105" w="862">
                  <a:moveTo>
                    <a:pt x="861" y="1"/>
                  </a:moveTo>
                  <a:lnTo>
                    <a:pt x="0" y="884"/>
                  </a:lnTo>
                  <a:lnTo>
                    <a:pt x="66" y="1104"/>
                  </a:lnTo>
                  <a:lnTo>
                    <a:pt x="8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7"/>
            <p:cNvSpPr/>
            <p:nvPr/>
          </p:nvSpPr>
          <p:spPr>
            <a:xfrm>
              <a:off x="4456334" y="1317326"/>
              <a:ext cx="397459" cy="118194"/>
            </a:xfrm>
            <a:custGeom>
              <a:rect b="b" l="l" r="r" t="t"/>
              <a:pathLst>
                <a:path extrusionOk="0" h="1042" w="3504">
                  <a:moveTo>
                    <a:pt x="236" y="1"/>
                  </a:moveTo>
                  <a:lnTo>
                    <a:pt x="81" y="508"/>
                  </a:lnTo>
                  <a:cubicBezTo>
                    <a:pt x="0" y="738"/>
                    <a:pt x="933" y="1041"/>
                    <a:pt x="1893" y="1041"/>
                  </a:cubicBezTo>
                  <a:cubicBezTo>
                    <a:pt x="2504" y="1041"/>
                    <a:pt x="3125" y="918"/>
                    <a:pt x="3503" y="575"/>
                  </a:cubicBezTo>
                  <a:lnTo>
                    <a:pt x="3503" y="67"/>
                  </a:lnTo>
                  <a:lnTo>
                    <a:pt x="23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7"/>
            <p:cNvSpPr/>
            <p:nvPr/>
          </p:nvSpPr>
          <p:spPr>
            <a:xfrm>
              <a:off x="4375346" y="821527"/>
              <a:ext cx="608665" cy="550362"/>
            </a:xfrm>
            <a:custGeom>
              <a:rect b="b" l="l" r="r" t="t"/>
              <a:pathLst>
                <a:path extrusionOk="0" h="4852" w="5366">
                  <a:moveTo>
                    <a:pt x="1788" y="111"/>
                  </a:moveTo>
                  <a:cubicBezTo>
                    <a:pt x="1787" y="111"/>
                    <a:pt x="1785" y="111"/>
                    <a:pt x="1783" y="113"/>
                  </a:cubicBezTo>
                  <a:lnTo>
                    <a:pt x="1783" y="113"/>
                  </a:lnTo>
                  <a:lnTo>
                    <a:pt x="1789" y="111"/>
                  </a:lnTo>
                  <a:cubicBezTo>
                    <a:pt x="1789" y="111"/>
                    <a:pt x="1788" y="111"/>
                    <a:pt x="1788" y="111"/>
                  </a:cubicBezTo>
                  <a:close/>
                  <a:moveTo>
                    <a:pt x="3422" y="1"/>
                  </a:moveTo>
                  <a:cubicBezTo>
                    <a:pt x="3555" y="177"/>
                    <a:pt x="3643" y="398"/>
                    <a:pt x="3621" y="641"/>
                  </a:cubicBezTo>
                  <a:cubicBezTo>
                    <a:pt x="3577" y="1082"/>
                    <a:pt x="3268" y="1458"/>
                    <a:pt x="2848" y="1590"/>
                  </a:cubicBezTo>
                  <a:cubicBezTo>
                    <a:pt x="2341" y="1590"/>
                    <a:pt x="1899" y="1215"/>
                    <a:pt x="1833" y="707"/>
                  </a:cubicBezTo>
                  <a:cubicBezTo>
                    <a:pt x="1743" y="205"/>
                    <a:pt x="1770" y="125"/>
                    <a:pt x="1783" y="113"/>
                  </a:cubicBezTo>
                  <a:lnTo>
                    <a:pt x="1783" y="113"/>
                  </a:lnTo>
                  <a:lnTo>
                    <a:pt x="1" y="795"/>
                  </a:lnTo>
                  <a:cubicBezTo>
                    <a:pt x="1" y="795"/>
                    <a:pt x="199" y="2517"/>
                    <a:pt x="288" y="2804"/>
                  </a:cubicBezTo>
                  <a:cubicBezTo>
                    <a:pt x="464" y="3312"/>
                    <a:pt x="906" y="3996"/>
                    <a:pt x="950" y="4372"/>
                  </a:cubicBezTo>
                  <a:cubicBezTo>
                    <a:pt x="961" y="4707"/>
                    <a:pt x="1716" y="4852"/>
                    <a:pt x="2498" y="4852"/>
                  </a:cubicBezTo>
                  <a:cubicBezTo>
                    <a:pt x="3309" y="4852"/>
                    <a:pt x="4150" y="4696"/>
                    <a:pt x="4217" y="4438"/>
                  </a:cubicBezTo>
                  <a:cubicBezTo>
                    <a:pt x="4261" y="3820"/>
                    <a:pt x="4879" y="2363"/>
                    <a:pt x="4879" y="2363"/>
                  </a:cubicBezTo>
                  <a:cubicBezTo>
                    <a:pt x="4879" y="2363"/>
                    <a:pt x="5365" y="464"/>
                    <a:pt x="4438" y="155"/>
                  </a:cubicBezTo>
                  <a:cubicBezTo>
                    <a:pt x="4085" y="133"/>
                    <a:pt x="3754" y="67"/>
                    <a:pt x="342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7"/>
            <p:cNvSpPr/>
            <p:nvPr/>
          </p:nvSpPr>
          <p:spPr>
            <a:xfrm>
              <a:off x="4688410" y="826518"/>
              <a:ext cx="145304" cy="546052"/>
            </a:xfrm>
            <a:custGeom>
              <a:rect b="b" l="l" r="r" t="t"/>
              <a:pathLst>
                <a:path extrusionOk="0" h="4814" w="1281">
                  <a:moveTo>
                    <a:pt x="905" y="1"/>
                  </a:moveTo>
                  <a:lnTo>
                    <a:pt x="905" y="1"/>
                  </a:lnTo>
                  <a:cubicBezTo>
                    <a:pt x="1082" y="221"/>
                    <a:pt x="1192" y="531"/>
                    <a:pt x="1170" y="818"/>
                  </a:cubicBezTo>
                  <a:cubicBezTo>
                    <a:pt x="1126" y="1325"/>
                    <a:pt x="751" y="1524"/>
                    <a:pt x="464" y="1656"/>
                  </a:cubicBezTo>
                  <a:cubicBezTo>
                    <a:pt x="287" y="1745"/>
                    <a:pt x="155" y="1811"/>
                    <a:pt x="199" y="1921"/>
                  </a:cubicBezTo>
                  <a:cubicBezTo>
                    <a:pt x="287" y="2429"/>
                    <a:pt x="287" y="2937"/>
                    <a:pt x="155" y="3422"/>
                  </a:cubicBezTo>
                  <a:cubicBezTo>
                    <a:pt x="66" y="3864"/>
                    <a:pt x="0" y="4350"/>
                    <a:pt x="0" y="4813"/>
                  </a:cubicBezTo>
                  <a:lnTo>
                    <a:pt x="88" y="4813"/>
                  </a:lnTo>
                  <a:cubicBezTo>
                    <a:pt x="88" y="4350"/>
                    <a:pt x="133" y="3886"/>
                    <a:pt x="221" y="3422"/>
                  </a:cubicBezTo>
                  <a:cubicBezTo>
                    <a:pt x="331" y="2937"/>
                    <a:pt x="353" y="2407"/>
                    <a:pt x="243" y="1921"/>
                  </a:cubicBezTo>
                  <a:cubicBezTo>
                    <a:pt x="243" y="1855"/>
                    <a:pt x="353" y="1789"/>
                    <a:pt x="486" y="1723"/>
                  </a:cubicBezTo>
                  <a:cubicBezTo>
                    <a:pt x="773" y="1590"/>
                    <a:pt x="1192" y="1369"/>
                    <a:pt x="1236" y="818"/>
                  </a:cubicBezTo>
                  <a:cubicBezTo>
                    <a:pt x="1281" y="531"/>
                    <a:pt x="1192" y="244"/>
                    <a:pt x="1016" y="23"/>
                  </a:cubicBezTo>
                  <a:cubicBezTo>
                    <a:pt x="994" y="1"/>
                    <a:pt x="905" y="1"/>
                    <a:pt x="9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7"/>
            <p:cNvSpPr/>
            <p:nvPr/>
          </p:nvSpPr>
          <p:spPr>
            <a:xfrm>
              <a:off x="4515544" y="849090"/>
              <a:ext cx="170485" cy="523479"/>
            </a:xfrm>
            <a:custGeom>
              <a:rect b="b" l="l" r="r" t="t"/>
              <a:pathLst>
                <a:path extrusionOk="0" h="4615" w="1503">
                  <a:moveTo>
                    <a:pt x="155" y="0"/>
                  </a:moveTo>
                  <a:cubicBezTo>
                    <a:pt x="1" y="265"/>
                    <a:pt x="1" y="596"/>
                    <a:pt x="155" y="883"/>
                  </a:cubicBezTo>
                  <a:cubicBezTo>
                    <a:pt x="288" y="1237"/>
                    <a:pt x="663" y="1391"/>
                    <a:pt x="950" y="1524"/>
                  </a:cubicBezTo>
                  <a:cubicBezTo>
                    <a:pt x="1105" y="1590"/>
                    <a:pt x="1259" y="1656"/>
                    <a:pt x="1281" y="1700"/>
                  </a:cubicBezTo>
                  <a:cubicBezTo>
                    <a:pt x="1414" y="2120"/>
                    <a:pt x="1414" y="2539"/>
                    <a:pt x="1303" y="2959"/>
                  </a:cubicBezTo>
                  <a:cubicBezTo>
                    <a:pt x="1215" y="3510"/>
                    <a:pt x="1193" y="4062"/>
                    <a:pt x="1215" y="4614"/>
                  </a:cubicBezTo>
                  <a:lnTo>
                    <a:pt x="1303" y="4614"/>
                  </a:lnTo>
                  <a:cubicBezTo>
                    <a:pt x="1259" y="4062"/>
                    <a:pt x="1281" y="3510"/>
                    <a:pt x="1392" y="2981"/>
                  </a:cubicBezTo>
                  <a:cubicBezTo>
                    <a:pt x="1502" y="2539"/>
                    <a:pt x="1480" y="2098"/>
                    <a:pt x="1348" y="1678"/>
                  </a:cubicBezTo>
                  <a:cubicBezTo>
                    <a:pt x="1303" y="1590"/>
                    <a:pt x="1171" y="1524"/>
                    <a:pt x="972" y="1435"/>
                  </a:cubicBezTo>
                  <a:cubicBezTo>
                    <a:pt x="707" y="1325"/>
                    <a:pt x="332" y="1170"/>
                    <a:pt x="222" y="861"/>
                  </a:cubicBezTo>
                  <a:cubicBezTo>
                    <a:pt x="89" y="596"/>
                    <a:pt x="89" y="287"/>
                    <a:pt x="222" y="45"/>
                  </a:cubicBezTo>
                  <a:lnTo>
                    <a:pt x="1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7"/>
            <p:cNvSpPr/>
            <p:nvPr/>
          </p:nvSpPr>
          <p:spPr>
            <a:xfrm>
              <a:off x="4452931" y="946752"/>
              <a:ext cx="187954" cy="160390"/>
            </a:xfrm>
            <a:custGeom>
              <a:rect b="b" l="l" r="r" t="t"/>
              <a:pathLst>
                <a:path extrusionOk="0" h="1414" w="1657">
                  <a:moveTo>
                    <a:pt x="1" y="0"/>
                  </a:moveTo>
                  <a:lnTo>
                    <a:pt x="1" y="0"/>
                  </a:lnTo>
                  <a:cubicBezTo>
                    <a:pt x="222" y="331"/>
                    <a:pt x="443" y="641"/>
                    <a:pt x="707" y="928"/>
                  </a:cubicBezTo>
                  <a:lnTo>
                    <a:pt x="1657" y="1413"/>
                  </a:lnTo>
                  <a:cubicBezTo>
                    <a:pt x="1237" y="795"/>
                    <a:pt x="663" y="309"/>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7"/>
            <p:cNvSpPr/>
            <p:nvPr/>
          </p:nvSpPr>
          <p:spPr>
            <a:xfrm>
              <a:off x="4698392" y="1026607"/>
              <a:ext cx="303085" cy="210866"/>
            </a:xfrm>
            <a:custGeom>
              <a:rect b="b" l="l" r="r" t="t"/>
              <a:pathLst>
                <a:path extrusionOk="0" h="1859" w="2672">
                  <a:moveTo>
                    <a:pt x="2301" y="1"/>
                  </a:moveTo>
                  <a:cubicBezTo>
                    <a:pt x="2261" y="1"/>
                    <a:pt x="2221" y="25"/>
                    <a:pt x="2164" y="25"/>
                  </a:cubicBezTo>
                  <a:cubicBezTo>
                    <a:pt x="1502" y="378"/>
                    <a:pt x="751" y="466"/>
                    <a:pt x="67" y="731"/>
                  </a:cubicBezTo>
                  <a:cubicBezTo>
                    <a:pt x="0" y="775"/>
                    <a:pt x="111" y="1592"/>
                    <a:pt x="111" y="1592"/>
                  </a:cubicBezTo>
                  <a:cubicBezTo>
                    <a:pt x="111" y="1592"/>
                    <a:pt x="316" y="1858"/>
                    <a:pt x="469" y="1858"/>
                  </a:cubicBezTo>
                  <a:cubicBezTo>
                    <a:pt x="475" y="1858"/>
                    <a:pt x="480" y="1858"/>
                    <a:pt x="486" y="1857"/>
                  </a:cubicBezTo>
                  <a:cubicBezTo>
                    <a:pt x="1126" y="1570"/>
                    <a:pt x="1899" y="930"/>
                    <a:pt x="2429" y="709"/>
                  </a:cubicBezTo>
                  <a:cubicBezTo>
                    <a:pt x="2451" y="643"/>
                    <a:pt x="2672" y="599"/>
                    <a:pt x="2495" y="246"/>
                  </a:cubicBezTo>
                  <a:cubicBezTo>
                    <a:pt x="2407" y="44"/>
                    <a:pt x="2354" y="1"/>
                    <a:pt x="2301" y="1"/>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7"/>
            <p:cNvSpPr/>
            <p:nvPr/>
          </p:nvSpPr>
          <p:spPr>
            <a:xfrm>
              <a:off x="4617744" y="154903"/>
              <a:ext cx="398820" cy="741832"/>
            </a:xfrm>
            <a:custGeom>
              <a:rect b="b" l="l" r="r" t="t"/>
              <a:pathLst>
                <a:path extrusionOk="0" h="6540" w="3516">
                  <a:moveTo>
                    <a:pt x="611" y="0"/>
                  </a:moveTo>
                  <a:cubicBezTo>
                    <a:pt x="306" y="0"/>
                    <a:pt x="0" y="291"/>
                    <a:pt x="160" y="668"/>
                  </a:cubicBezTo>
                  <a:lnTo>
                    <a:pt x="3206" y="6496"/>
                  </a:lnTo>
                  <a:cubicBezTo>
                    <a:pt x="3228" y="6518"/>
                    <a:pt x="3250" y="6540"/>
                    <a:pt x="3294" y="6540"/>
                  </a:cubicBezTo>
                  <a:cubicBezTo>
                    <a:pt x="3361" y="6540"/>
                    <a:pt x="3449" y="6518"/>
                    <a:pt x="3493" y="6452"/>
                  </a:cubicBezTo>
                  <a:cubicBezTo>
                    <a:pt x="3515" y="6429"/>
                    <a:pt x="3515" y="6385"/>
                    <a:pt x="3515" y="6363"/>
                  </a:cubicBezTo>
                  <a:lnTo>
                    <a:pt x="1020" y="270"/>
                  </a:lnTo>
                  <a:cubicBezTo>
                    <a:pt x="929" y="80"/>
                    <a:pt x="770" y="0"/>
                    <a:pt x="6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7"/>
            <p:cNvSpPr/>
            <p:nvPr/>
          </p:nvSpPr>
          <p:spPr>
            <a:xfrm>
              <a:off x="4981284" y="876653"/>
              <a:ext cx="140426" cy="245463"/>
            </a:xfrm>
            <a:custGeom>
              <a:rect b="b" l="l" r="r" t="t"/>
              <a:pathLst>
                <a:path extrusionOk="0" h="2164" w="1238">
                  <a:moveTo>
                    <a:pt x="310" y="0"/>
                  </a:moveTo>
                  <a:lnTo>
                    <a:pt x="1" y="133"/>
                  </a:lnTo>
                  <a:lnTo>
                    <a:pt x="928" y="2119"/>
                  </a:lnTo>
                  <a:cubicBezTo>
                    <a:pt x="950" y="2142"/>
                    <a:pt x="972" y="2164"/>
                    <a:pt x="994" y="2164"/>
                  </a:cubicBezTo>
                  <a:cubicBezTo>
                    <a:pt x="1083" y="2164"/>
                    <a:pt x="1149" y="2119"/>
                    <a:pt x="1215" y="2053"/>
                  </a:cubicBezTo>
                  <a:cubicBezTo>
                    <a:pt x="1237" y="2031"/>
                    <a:pt x="1237" y="2009"/>
                    <a:pt x="1237" y="1987"/>
                  </a:cubicBezTo>
                  <a:lnTo>
                    <a:pt x="3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7"/>
            <p:cNvSpPr/>
            <p:nvPr/>
          </p:nvSpPr>
          <p:spPr>
            <a:xfrm>
              <a:off x="5063973" y="1090808"/>
              <a:ext cx="90290" cy="59891"/>
            </a:xfrm>
            <a:custGeom>
              <a:rect b="b" l="l" r="r" t="t"/>
              <a:pathLst>
                <a:path extrusionOk="0" h="528" w="796">
                  <a:moveTo>
                    <a:pt x="525" y="0"/>
                  </a:moveTo>
                  <a:cubicBezTo>
                    <a:pt x="453" y="0"/>
                    <a:pt x="370" y="18"/>
                    <a:pt x="287" y="55"/>
                  </a:cubicBezTo>
                  <a:cubicBezTo>
                    <a:pt x="111" y="143"/>
                    <a:pt x="1" y="298"/>
                    <a:pt x="45" y="408"/>
                  </a:cubicBezTo>
                  <a:cubicBezTo>
                    <a:pt x="84" y="488"/>
                    <a:pt x="172" y="527"/>
                    <a:pt x="274" y="527"/>
                  </a:cubicBezTo>
                  <a:cubicBezTo>
                    <a:pt x="341" y="527"/>
                    <a:pt x="416" y="510"/>
                    <a:pt x="486" y="474"/>
                  </a:cubicBezTo>
                  <a:cubicBezTo>
                    <a:pt x="685" y="386"/>
                    <a:pt x="795" y="209"/>
                    <a:pt x="729" y="99"/>
                  </a:cubicBezTo>
                  <a:cubicBezTo>
                    <a:pt x="703" y="35"/>
                    <a:pt x="625" y="0"/>
                    <a:pt x="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7"/>
            <p:cNvSpPr/>
            <p:nvPr/>
          </p:nvSpPr>
          <p:spPr>
            <a:xfrm>
              <a:off x="4978788" y="871662"/>
              <a:ext cx="40268" cy="25068"/>
            </a:xfrm>
            <a:custGeom>
              <a:rect b="b" l="l" r="r" t="t"/>
              <a:pathLst>
                <a:path extrusionOk="0" h="221" w="355">
                  <a:moveTo>
                    <a:pt x="244" y="0"/>
                  </a:moveTo>
                  <a:cubicBezTo>
                    <a:pt x="155" y="0"/>
                    <a:pt x="89" y="22"/>
                    <a:pt x="45" y="88"/>
                  </a:cubicBezTo>
                  <a:cubicBezTo>
                    <a:pt x="1" y="155"/>
                    <a:pt x="23" y="221"/>
                    <a:pt x="89" y="221"/>
                  </a:cubicBezTo>
                  <a:cubicBezTo>
                    <a:pt x="178" y="221"/>
                    <a:pt x="244" y="177"/>
                    <a:pt x="310" y="110"/>
                  </a:cubicBezTo>
                  <a:cubicBezTo>
                    <a:pt x="354" y="66"/>
                    <a:pt x="310" y="0"/>
                    <a:pt x="244" y="0"/>
                  </a:cubicBezTo>
                  <a:close/>
                </a:path>
              </a:pathLst>
            </a:custGeom>
            <a:solidFill>
              <a:srgbClr val="303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7"/>
            <p:cNvSpPr/>
            <p:nvPr/>
          </p:nvSpPr>
          <p:spPr>
            <a:xfrm>
              <a:off x="5194190" y="841036"/>
              <a:ext cx="112749" cy="128403"/>
            </a:xfrm>
            <a:custGeom>
              <a:rect b="b" l="l" r="r" t="t"/>
              <a:pathLst>
                <a:path extrusionOk="0" h="1132" w="994">
                  <a:moveTo>
                    <a:pt x="184" y="1"/>
                  </a:moveTo>
                  <a:cubicBezTo>
                    <a:pt x="96" y="1"/>
                    <a:pt x="27" y="14"/>
                    <a:pt x="0" y="27"/>
                  </a:cubicBezTo>
                  <a:lnTo>
                    <a:pt x="398" y="1131"/>
                  </a:lnTo>
                  <a:cubicBezTo>
                    <a:pt x="773" y="1109"/>
                    <a:pt x="994" y="712"/>
                    <a:pt x="817" y="380"/>
                  </a:cubicBezTo>
                  <a:cubicBezTo>
                    <a:pt x="694" y="72"/>
                    <a:pt x="387" y="1"/>
                    <a:pt x="1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7"/>
            <p:cNvSpPr/>
            <p:nvPr/>
          </p:nvSpPr>
          <p:spPr>
            <a:xfrm>
              <a:off x="5076451" y="844099"/>
              <a:ext cx="187954" cy="125454"/>
            </a:xfrm>
            <a:custGeom>
              <a:rect b="b" l="l" r="r" t="t"/>
              <a:pathLst>
                <a:path extrusionOk="0" h="1106" w="1657">
                  <a:moveTo>
                    <a:pt x="1038" y="0"/>
                  </a:moveTo>
                  <a:cubicBezTo>
                    <a:pt x="729" y="133"/>
                    <a:pt x="420" y="243"/>
                    <a:pt x="111" y="331"/>
                  </a:cubicBezTo>
                  <a:cubicBezTo>
                    <a:pt x="45" y="420"/>
                    <a:pt x="1" y="530"/>
                    <a:pt x="23" y="640"/>
                  </a:cubicBezTo>
                  <a:cubicBezTo>
                    <a:pt x="23" y="640"/>
                    <a:pt x="288" y="972"/>
                    <a:pt x="398" y="972"/>
                  </a:cubicBezTo>
                  <a:cubicBezTo>
                    <a:pt x="420" y="970"/>
                    <a:pt x="442" y="970"/>
                    <a:pt x="464" y="970"/>
                  </a:cubicBezTo>
                  <a:cubicBezTo>
                    <a:pt x="793" y="970"/>
                    <a:pt x="1104" y="1106"/>
                    <a:pt x="1381" y="1106"/>
                  </a:cubicBezTo>
                  <a:cubicBezTo>
                    <a:pt x="1399" y="1106"/>
                    <a:pt x="1418" y="1105"/>
                    <a:pt x="1436" y="1104"/>
                  </a:cubicBezTo>
                  <a:cubicBezTo>
                    <a:pt x="1590" y="927"/>
                    <a:pt x="1657" y="685"/>
                    <a:pt x="1612" y="464"/>
                  </a:cubicBezTo>
                  <a:cubicBezTo>
                    <a:pt x="1502" y="111"/>
                    <a:pt x="1038" y="0"/>
                    <a:pt x="1038" y="0"/>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7"/>
            <p:cNvSpPr/>
            <p:nvPr/>
          </p:nvSpPr>
          <p:spPr>
            <a:xfrm>
              <a:off x="4946234" y="828900"/>
              <a:ext cx="182963" cy="148026"/>
            </a:xfrm>
            <a:custGeom>
              <a:rect b="b" l="l" r="r" t="t"/>
              <a:pathLst>
                <a:path extrusionOk="0" h="1305" w="1613">
                  <a:moveTo>
                    <a:pt x="654" y="1"/>
                  </a:moveTo>
                  <a:cubicBezTo>
                    <a:pt x="650" y="1"/>
                    <a:pt x="645" y="1"/>
                    <a:pt x="641" y="2"/>
                  </a:cubicBezTo>
                  <a:cubicBezTo>
                    <a:pt x="332" y="46"/>
                    <a:pt x="89" y="267"/>
                    <a:pt x="45" y="554"/>
                  </a:cubicBezTo>
                  <a:cubicBezTo>
                    <a:pt x="1" y="841"/>
                    <a:pt x="509" y="1260"/>
                    <a:pt x="509" y="1260"/>
                  </a:cubicBezTo>
                  <a:lnTo>
                    <a:pt x="1105" y="1304"/>
                  </a:lnTo>
                  <a:lnTo>
                    <a:pt x="1502" y="1106"/>
                  </a:lnTo>
                  <a:cubicBezTo>
                    <a:pt x="1612" y="863"/>
                    <a:pt x="1502" y="576"/>
                    <a:pt x="1259" y="465"/>
                  </a:cubicBezTo>
                  <a:cubicBezTo>
                    <a:pt x="1152" y="422"/>
                    <a:pt x="834" y="1"/>
                    <a:pt x="6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7"/>
            <p:cNvSpPr/>
            <p:nvPr/>
          </p:nvSpPr>
          <p:spPr>
            <a:xfrm>
              <a:off x="4751023" y="711387"/>
              <a:ext cx="27563" cy="92786"/>
            </a:xfrm>
            <a:custGeom>
              <a:rect b="b" l="l" r="r" t="t"/>
              <a:pathLst>
                <a:path extrusionOk="0" h="818" w="243">
                  <a:moveTo>
                    <a:pt x="0" y="0"/>
                  </a:moveTo>
                  <a:lnTo>
                    <a:pt x="0" y="177"/>
                  </a:lnTo>
                  <a:lnTo>
                    <a:pt x="44" y="817"/>
                  </a:lnTo>
                  <a:cubicBezTo>
                    <a:pt x="155" y="773"/>
                    <a:pt x="243" y="640"/>
                    <a:pt x="243" y="508"/>
                  </a:cubicBezTo>
                  <a:cubicBezTo>
                    <a:pt x="243" y="331"/>
                    <a:pt x="243" y="177"/>
                    <a:pt x="199" y="0"/>
                  </a:cubicBezTo>
                  <a:close/>
                </a:path>
              </a:pathLst>
            </a:custGeom>
            <a:solidFill>
              <a:srgbClr val="6039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7"/>
            <p:cNvSpPr/>
            <p:nvPr/>
          </p:nvSpPr>
          <p:spPr>
            <a:xfrm>
              <a:off x="4510553" y="676337"/>
              <a:ext cx="280286" cy="266787"/>
            </a:xfrm>
            <a:custGeom>
              <a:rect b="b" l="l" r="r" t="t"/>
              <a:pathLst>
                <a:path extrusionOk="0" h="2352" w="2471">
                  <a:moveTo>
                    <a:pt x="1524" y="0"/>
                  </a:moveTo>
                  <a:lnTo>
                    <a:pt x="133" y="155"/>
                  </a:lnTo>
                  <a:lnTo>
                    <a:pt x="1" y="640"/>
                  </a:lnTo>
                  <a:cubicBezTo>
                    <a:pt x="45" y="1126"/>
                    <a:pt x="111" y="1612"/>
                    <a:pt x="221" y="2097"/>
                  </a:cubicBezTo>
                  <a:cubicBezTo>
                    <a:pt x="320" y="2261"/>
                    <a:pt x="479" y="2352"/>
                    <a:pt x="644" y="2352"/>
                  </a:cubicBezTo>
                  <a:cubicBezTo>
                    <a:pt x="702" y="2352"/>
                    <a:pt x="761" y="2341"/>
                    <a:pt x="818" y="2318"/>
                  </a:cubicBezTo>
                  <a:cubicBezTo>
                    <a:pt x="1325" y="2119"/>
                    <a:pt x="1701" y="1744"/>
                    <a:pt x="1921" y="1258"/>
                  </a:cubicBezTo>
                  <a:cubicBezTo>
                    <a:pt x="1939" y="1268"/>
                    <a:pt x="1958" y="1273"/>
                    <a:pt x="1977" y="1273"/>
                  </a:cubicBezTo>
                  <a:cubicBezTo>
                    <a:pt x="2210" y="1273"/>
                    <a:pt x="2471" y="569"/>
                    <a:pt x="2164" y="508"/>
                  </a:cubicBezTo>
                  <a:cubicBezTo>
                    <a:pt x="2120" y="464"/>
                    <a:pt x="2120" y="420"/>
                    <a:pt x="2120" y="375"/>
                  </a:cubicBezTo>
                  <a:lnTo>
                    <a:pt x="1524" y="0"/>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7"/>
            <p:cNvSpPr/>
            <p:nvPr/>
          </p:nvSpPr>
          <p:spPr>
            <a:xfrm>
              <a:off x="4703383" y="736341"/>
              <a:ext cx="35163" cy="72822"/>
            </a:xfrm>
            <a:custGeom>
              <a:rect b="b" l="l" r="r" t="t"/>
              <a:pathLst>
                <a:path extrusionOk="0" h="642" w="310">
                  <a:moveTo>
                    <a:pt x="1" y="1"/>
                  </a:moveTo>
                  <a:cubicBezTo>
                    <a:pt x="67" y="200"/>
                    <a:pt x="67" y="420"/>
                    <a:pt x="45" y="641"/>
                  </a:cubicBezTo>
                  <a:cubicBezTo>
                    <a:pt x="177" y="442"/>
                    <a:pt x="265" y="222"/>
                    <a:pt x="310" y="1"/>
                  </a:cubicBezTo>
                  <a:close/>
                </a:path>
              </a:pathLst>
            </a:custGeom>
            <a:solidFill>
              <a:srgbClr val="6039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7"/>
            <p:cNvSpPr/>
            <p:nvPr/>
          </p:nvSpPr>
          <p:spPr>
            <a:xfrm>
              <a:off x="4533126" y="603629"/>
              <a:ext cx="110254" cy="180467"/>
            </a:xfrm>
            <a:custGeom>
              <a:rect b="b" l="l" r="r" t="t"/>
              <a:pathLst>
                <a:path extrusionOk="0" h="1591" w="972">
                  <a:moveTo>
                    <a:pt x="619" y="906"/>
                  </a:moveTo>
                  <a:cubicBezTo>
                    <a:pt x="619" y="928"/>
                    <a:pt x="619" y="950"/>
                    <a:pt x="619" y="972"/>
                  </a:cubicBezTo>
                  <a:cubicBezTo>
                    <a:pt x="619" y="1061"/>
                    <a:pt x="574" y="1149"/>
                    <a:pt x="486" y="1193"/>
                  </a:cubicBezTo>
                  <a:lnTo>
                    <a:pt x="464" y="1193"/>
                  </a:lnTo>
                  <a:cubicBezTo>
                    <a:pt x="442" y="1193"/>
                    <a:pt x="442" y="1171"/>
                    <a:pt x="464" y="1149"/>
                  </a:cubicBezTo>
                  <a:lnTo>
                    <a:pt x="442" y="1149"/>
                  </a:lnTo>
                  <a:cubicBezTo>
                    <a:pt x="464" y="1061"/>
                    <a:pt x="508" y="972"/>
                    <a:pt x="574" y="928"/>
                  </a:cubicBezTo>
                  <a:cubicBezTo>
                    <a:pt x="596" y="928"/>
                    <a:pt x="596" y="928"/>
                    <a:pt x="619" y="906"/>
                  </a:cubicBezTo>
                  <a:close/>
                  <a:moveTo>
                    <a:pt x="972" y="1"/>
                  </a:moveTo>
                  <a:cubicBezTo>
                    <a:pt x="972" y="1"/>
                    <a:pt x="376" y="531"/>
                    <a:pt x="376" y="619"/>
                  </a:cubicBezTo>
                  <a:cubicBezTo>
                    <a:pt x="155" y="729"/>
                    <a:pt x="22" y="972"/>
                    <a:pt x="22" y="1215"/>
                  </a:cubicBezTo>
                  <a:cubicBezTo>
                    <a:pt x="0" y="1348"/>
                    <a:pt x="67" y="1458"/>
                    <a:pt x="155" y="1524"/>
                  </a:cubicBezTo>
                  <a:lnTo>
                    <a:pt x="243" y="1590"/>
                  </a:lnTo>
                  <a:lnTo>
                    <a:pt x="243" y="1568"/>
                  </a:lnTo>
                  <a:cubicBezTo>
                    <a:pt x="332" y="1568"/>
                    <a:pt x="420" y="1546"/>
                    <a:pt x="486" y="1502"/>
                  </a:cubicBezTo>
                  <a:cubicBezTo>
                    <a:pt x="773" y="1326"/>
                    <a:pt x="950" y="1016"/>
                    <a:pt x="972" y="663"/>
                  </a:cubicBezTo>
                  <a:lnTo>
                    <a:pt x="972" y="1"/>
                  </a:lnTo>
                  <a:close/>
                </a:path>
              </a:pathLst>
            </a:custGeom>
            <a:solidFill>
              <a:srgbClr val="E31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7"/>
            <p:cNvSpPr/>
            <p:nvPr/>
          </p:nvSpPr>
          <p:spPr>
            <a:xfrm>
              <a:off x="4545603" y="611229"/>
              <a:ext cx="107872" cy="176611"/>
            </a:xfrm>
            <a:custGeom>
              <a:rect b="b" l="l" r="r" t="t"/>
              <a:pathLst>
                <a:path extrusionOk="0" h="1557" w="951">
                  <a:moveTo>
                    <a:pt x="531" y="861"/>
                  </a:moveTo>
                  <a:cubicBezTo>
                    <a:pt x="531" y="883"/>
                    <a:pt x="531" y="905"/>
                    <a:pt x="531" y="905"/>
                  </a:cubicBezTo>
                  <a:cubicBezTo>
                    <a:pt x="509" y="994"/>
                    <a:pt x="464" y="1082"/>
                    <a:pt x="398" y="1126"/>
                  </a:cubicBezTo>
                  <a:lnTo>
                    <a:pt x="354" y="1148"/>
                  </a:lnTo>
                  <a:cubicBezTo>
                    <a:pt x="354" y="1126"/>
                    <a:pt x="332" y="1104"/>
                    <a:pt x="354" y="1082"/>
                  </a:cubicBezTo>
                  <a:lnTo>
                    <a:pt x="354" y="1104"/>
                  </a:lnTo>
                  <a:cubicBezTo>
                    <a:pt x="354" y="1016"/>
                    <a:pt x="398" y="927"/>
                    <a:pt x="486" y="883"/>
                  </a:cubicBezTo>
                  <a:cubicBezTo>
                    <a:pt x="486" y="861"/>
                    <a:pt x="509" y="861"/>
                    <a:pt x="531" y="861"/>
                  </a:cubicBezTo>
                  <a:close/>
                  <a:moveTo>
                    <a:pt x="950" y="0"/>
                  </a:moveTo>
                  <a:cubicBezTo>
                    <a:pt x="950" y="0"/>
                    <a:pt x="354" y="530"/>
                    <a:pt x="376" y="596"/>
                  </a:cubicBezTo>
                  <a:cubicBezTo>
                    <a:pt x="155" y="729"/>
                    <a:pt x="1" y="949"/>
                    <a:pt x="1" y="1214"/>
                  </a:cubicBezTo>
                  <a:cubicBezTo>
                    <a:pt x="1" y="1437"/>
                    <a:pt x="115" y="1556"/>
                    <a:pt x="278" y="1556"/>
                  </a:cubicBezTo>
                  <a:cubicBezTo>
                    <a:pt x="342" y="1556"/>
                    <a:pt x="412" y="1538"/>
                    <a:pt x="486" y="1501"/>
                  </a:cubicBezTo>
                  <a:cubicBezTo>
                    <a:pt x="751" y="1303"/>
                    <a:pt x="928" y="994"/>
                    <a:pt x="950" y="662"/>
                  </a:cubicBezTo>
                  <a:lnTo>
                    <a:pt x="950" y="0"/>
                  </a:lnTo>
                  <a:close/>
                </a:path>
              </a:pathLst>
            </a:custGeom>
            <a:solidFill>
              <a:srgbClr val="9C25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7"/>
            <p:cNvSpPr/>
            <p:nvPr/>
          </p:nvSpPr>
          <p:spPr>
            <a:xfrm>
              <a:off x="4585757" y="708211"/>
              <a:ext cx="27563" cy="36865"/>
            </a:xfrm>
            <a:custGeom>
              <a:rect b="b" l="l" r="r" t="t"/>
              <a:pathLst>
                <a:path extrusionOk="0" h="325" w="243">
                  <a:moveTo>
                    <a:pt x="198" y="0"/>
                  </a:moveTo>
                  <a:cubicBezTo>
                    <a:pt x="192" y="0"/>
                    <a:pt x="184" y="2"/>
                    <a:pt x="177" y="6"/>
                  </a:cubicBezTo>
                  <a:cubicBezTo>
                    <a:pt x="177" y="6"/>
                    <a:pt x="177" y="28"/>
                    <a:pt x="177" y="50"/>
                  </a:cubicBezTo>
                  <a:cubicBezTo>
                    <a:pt x="155" y="139"/>
                    <a:pt x="110" y="227"/>
                    <a:pt x="44" y="271"/>
                  </a:cubicBezTo>
                  <a:lnTo>
                    <a:pt x="0" y="293"/>
                  </a:lnTo>
                  <a:cubicBezTo>
                    <a:pt x="16" y="309"/>
                    <a:pt x="42" y="324"/>
                    <a:pt x="80" y="324"/>
                  </a:cubicBezTo>
                  <a:cubicBezTo>
                    <a:pt x="96" y="324"/>
                    <a:pt x="113" y="322"/>
                    <a:pt x="132" y="315"/>
                  </a:cubicBezTo>
                  <a:cubicBezTo>
                    <a:pt x="199" y="249"/>
                    <a:pt x="243" y="183"/>
                    <a:pt x="243" y="94"/>
                  </a:cubicBezTo>
                  <a:cubicBezTo>
                    <a:pt x="243" y="40"/>
                    <a:pt x="228" y="0"/>
                    <a:pt x="19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7"/>
            <p:cNvSpPr/>
            <p:nvPr/>
          </p:nvSpPr>
          <p:spPr>
            <a:xfrm>
              <a:off x="4678315" y="686319"/>
              <a:ext cx="107872" cy="180354"/>
            </a:xfrm>
            <a:custGeom>
              <a:rect b="b" l="l" r="r" t="t"/>
              <a:pathLst>
                <a:path extrusionOk="0" h="1590" w="951">
                  <a:moveTo>
                    <a:pt x="619" y="928"/>
                  </a:moveTo>
                  <a:cubicBezTo>
                    <a:pt x="619" y="928"/>
                    <a:pt x="619" y="950"/>
                    <a:pt x="619" y="972"/>
                  </a:cubicBezTo>
                  <a:cubicBezTo>
                    <a:pt x="597" y="1060"/>
                    <a:pt x="553" y="1148"/>
                    <a:pt x="486" y="1193"/>
                  </a:cubicBezTo>
                  <a:lnTo>
                    <a:pt x="442" y="1215"/>
                  </a:lnTo>
                  <a:cubicBezTo>
                    <a:pt x="442" y="1193"/>
                    <a:pt x="442" y="1170"/>
                    <a:pt x="442" y="1148"/>
                  </a:cubicBezTo>
                  <a:cubicBezTo>
                    <a:pt x="442" y="1060"/>
                    <a:pt x="486" y="972"/>
                    <a:pt x="575" y="928"/>
                  </a:cubicBezTo>
                  <a:close/>
                  <a:moveTo>
                    <a:pt x="950" y="0"/>
                  </a:moveTo>
                  <a:cubicBezTo>
                    <a:pt x="950" y="0"/>
                    <a:pt x="376" y="530"/>
                    <a:pt x="376" y="619"/>
                  </a:cubicBezTo>
                  <a:cubicBezTo>
                    <a:pt x="155" y="729"/>
                    <a:pt x="23" y="972"/>
                    <a:pt x="1" y="1215"/>
                  </a:cubicBezTo>
                  <a:cubicBezTo>
                    <a:pt x="1" y="1347"/>
                    <a:pt x="45" y="1457"/>
                    <a:pt x="155" y="1524"/>
                  </a:cubicBezTo>
                  <a:lnTo>
                    <a:pt x="244" y="1590"/>
                  </a:lnTo>
                  <a:lnTo>
                    <a:pt x="244" y="1568"/>
                  </a:lnTo>
                  <a:cubicBezTo>
                    <a:pt x="332" y="1568"/>
                    <a:pt x="398" y="1546"/>
                    <a:pt x="486" y="1502"/>
                  </a:cubicBezTo>
                  <a:cubicBezTo>
                    <a:pt x="773" y="1325"/>
                    <a:pt x="950" y="1016"/>
                    <a:pt x="950" y="663"/>
                  </a:cubicBezTo>
                  <a:lnTo>
                    <a:pt x="9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7"/>
            <p:cNvSpPr/>
            <p:nvPr/>
          </p:nvSpPr>
          <p:spPr>
            <a:xfrm>
              <a:off x="4688410" y="691310"/>
              <a:ext cx="107758" cy="177858"/>
            </a:xfrm>
            <a:custGeom>
              <a:rect b="b" l="l" r="r" t="t"/>
              <a:pathLst>
                <a:path extrusionOk="0" h="1568" w="950">
                  <a:moveTo>
                    <a:pt x="530" y="884"/>
                  </a:moveTo>
                  <a:cubicBezTo>
                    <a:pt x="530" y="884"/>
                    <a:pt x="530" y="906"/>
                    <a:pt x="530" y="928"/>
                  </a:cubicBezTo>
                  <a:cubicBezTo>
                    <a:pt x="508" y="1016"/>
                    <a:pt x="464" y="1104"/>
                    <a:pt x="397" y="1149"/>
                  </a:cubicBezTo>
                  <a:lnTo>
                    <a:pt x="353" y="1171"/>
                  </a:lnTo>
                  <a:cubicBezTo>
                    <a:pt x="353" y="1149"/>
                    <a:pt x="353" y="1126"/>
                    <a:pt x="353" y="1104"/>
                  </a:cubicBezTo>
                  <a:cubicBezTo>
                    <a:pt x="353" y="1016"/>
                    <a:pt x="397" y="928"/>
                    <a:pt x="486" y="884"/>
                  </a:cubicBezTo>
                  <a:close/>
                  <a:moveTo>
                    <a:pt x="949" y="1"/>
                  </a:moveTo>
                  <a:cubicBezTo>
                    <a:pt x="949" y="1"/>
                    <a:pt x="375" y="530"/>
                    <a:pt x="375" y="619"/>
                  </a:cubicBezTo>
                  <a:cubicBezTo>
                    <a:pt x="155" y="729"/>
                    <a:pt x="0" y="972"/>
                    <a:pt x="0" y="1237"/>
                  </a:cubicBezTo>
                  <a:cubicBezTo>
                    <a:pt x="0" y="1441"/>
                    <a:pt x="112" y="1567"/>
                    <a:pt x="272" y="1567"/>
                  </a:cubicBezTo>
                  <a:cubicBezTo>
                    <a:pt x="337" y="1567"/>
                    <a:pt x="409" y="1546"/>
                    <a:pt x="486" y="1502"/>
                  </a:cubicBezTo>
                  <a:cubicBezTo>
                    <a:pt x="751" y="1325"/>
                    <a:pt x="927" y="1016"/>
                    <a:pt x="949" y="685"/>
                  </a:cubicBezTo>
                  <a:lnTo>
                    <a:pt x="9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7"/>
            <p:cNvSpPr/>
            <p:nvPr/>
          </p:nvSpPr>
          <p:spPr>
            <a:xfrm>
              <a:off x="4728450" y="790787"/>
              <a:ext cx="30172" cy="36865"/>
            </a:xfrm>
            <a:custGeom>
              <a:rect b="b" l="l" r="r" t="t"/>
              <a:pathLst>
                <a:path extrusionOk="0" h="325" w="266">
                  <a:moveTo>
                    <a:pt x="200" y="1"/>
                  </a:moveTo>
                  <a:cubicBezTo>
                    <a:pt x="193" y="1"/>
                    <a:pt x="185" y="3"/>
                    <a:pt x="177" y="7"/>
                  </a:cubicBezTo>
                  <a:cubicBezTo>
                    <a:pt x="177" y="7"/>
                    <a:pt x="177" y="29"/>
                    <a:pt x="177" y="51"/>
                  </a:cubicBezTo>
                  <a:cubicBezTo>
                    <a:pt x="155" y="139"/>
                    <a:pt x="111" y="227"/>
                    <a:pt x="44" y="272"/>
                  </a:cubicBezTo>
                  <a:lnTo>
                    <a:pt x="0" y="294"/>
                  </a:lnTo>
                  <a:cubicBezTo>
                    <a:pt x="16" y="309"/>
                    <a:pt x="43" y="325"/>
                    <a:pt x="80" y="325"/>
                  </a:cubicBezTo>
                  <a:cubicBezTo>
                    <a:pt x="96" y="325"/>
                    <a:pt x="113" y="322"/>
                    <a:pt x="133" y="316"/>
                  </a:cubicBezTo>
                  <a:cubicBezTo>
                    <a:pt x="199" y="249"/>
                    <a:pt x="243" y="183"/>
                    <a:pt x="265" y="95"/>
                  </a:cubicBezTo>
                  <a:cubicBezTo>
                    <a:pt x="265" y="40"/>
                    <a:pt x="235" y="1"/>
                    <a:pt x="2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27"/>
            <p:cNvSpPr/>
            <p:nvPr/>
          </p:nvSpPr>
          <p:spPr>
            <a:xfrm>
              <a:off x="4465522" y="681328"/>
              <a:ext cx="283008" cy="123298"/>
            </a:xfrm>
            <a:custGeom>
              <a:rect b="b" l="l" r="r" t="t"/>
              <a:pathLst>
                <a:path extrusionOk="0" h="1087" w="2495">
                  <a:moveTo>
                    <a:pt x="398" y="0"/>
                  </a:moveTo>
                  <a:lnTo>
                    <a:pt x="67" y="354"/>
                  </a:lnTo>
                  <a:lnTo>
                    <a:pt x="0" y="354"/>
                  </a:lnTo>
                  <a:lnTo>
                    <a:pt x="0" y="442"/>
                  </a:lnTo>
                  <a:cubicBezTo>
                    <a:pt x="0" y="530"/>
                    <a:pt x="111" y="663"/>
                    <a:pt x="442" y="883"/>
                  </a:cubicBezTo>
                  <a:cubicBezTo>
                    <a:pt x="654" y="1019"/>
                    <a:pt x="901" y="1086"/>
                    <a:pt x="1136" y="1086"/>
                  </a:cubicBezTo>
                  <a:cubicBezTo>
                    <a:pt x="1170" y="1086"/>
                    <a:pt x="1204" y="1085"/>
                    <a:pt x="1237" y="1082"/>
                  </a:cubicBezTo>
                  <a:cubicBezTo>
                    <a:pt x="1678" y="994"/>
                    <a:pt x="2098" y="839"/>
                    <a:pt x="2495" y="641"/>
                  </a:cubicBezTo>
                  <a:lnTo>
                    <a:pt x="39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7"/>
            <p:cNvSpPr/>
            <p:nvPr/>
          </p:nvSpPr>
          <p:spPr>
            <a:xfrm>
              <a:off x="4460531" y="673842"/>
              <a:ext cx="287999" cy="121597"/>
            </a:xfrm>
            <a:custGeom>
              <a:rect b="b" l="l" r="r" t="t"/>
              <a:pathLst>
                <a:path extrusionOk="0" h="1072" w="2539">
                  <a:moveTo>
                    <a:pt x="442" y="0"/>
                  </a:moveTo>
                  <a:cubicBezTo>
                    <a:pt x="442" y="0"/>
                    <a:pt x="155" y="265"/>
                    <a:pt x="66" y="331"/>
                  </a:cubicBezTo>
                  <a:cubicBezTo>
                    <a:pt x="0" y="420"/>
                    <a:pt x="44" y="596"/>
                    <a:pt x="486" y="861"/>
                  </a:cubicBezTo>
                  <a:cubicBezTo>
                    <a:pt x="686" y="989"/>
                    <a:pt x="917" y="1071"/>
                    <a:pt x="1140" y="1071"/>
                  </a:cubicBezTo>
                  <a:cubicBezTo>
                    <a:pt x="1188" y="1071"/>
                    <a:pt x="1234" y="1067"/>
                    <a:pt x="1281" y="1060"/>
                  </a:cubicBezTo>
                  <a:cubicBezTo>
                    <a:pt x="1722" y="993"/>
                    <a:pt x="2142" y="861"/>
                    <a:pt x="2539" y="707"/>
                  </a:cubicBezTo>
                  <a:lnTo>
                    <a:pt x="4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7"/>
            <p:cNvSpPr/>
            <p:nvPr/>
          </p:nvSpPr>
          <p:spPr>
            <a:xfrm>
              <a:off x="4495581" y="608734"/>
              <a:ext cx="315562" cy="164700"/>
            </a:xfrm>
            <a:custGeom>
              <a:rect b="b" l="l" r="r" t="t"/>
              <a:pathLst>
                <a:path extrusionOk="0" h="1452" w="2782">
                  <a:moveTo>
                    <a:pt x="1394" y="0"/>
                  </a:moveTo>
                  <a:cubicBezTo>
                    <a:pt x="1088" y="0"/>
                    <a:pt x="784" y="66"/>
                    <a:pt x="508" y="199"/>
                  </a:cubicBezTo>
                  <a:cubicBezTo>
                    <a:pt x="0" y="508"/>
                    <a:pt x="0" y="971"/>
                    <a:pt x="508" y="1236"/>
                  </a:cubicBezTo>
                  <a:cubicBezTo>
                    <a:pt x="784" y="1380"/>
                    <a:pt x="1088" y="1452"/>
                    <a:pt x="1394" y="1452"/>
                  </a:cubicBezTo>
                  <a:cubicBezTo>
                    <a:pt x="1700" y="1452"/>
                    <a:pt x="2009" y="1380"/>
                    <a:pt x="2296" y="1236"/>
                  </a:cubicBezTo>
                  <a:cubicBezTo>
                    <a:pt x="2782" y="971"/>
                    <a:pt x="2782" y="486"/>
                    <a:pt x="2296" y="199"/>
                  </a:cubicBezTo>
                  <a:cubicBezTo>
                    <a:pt x="2009" y="66"/>
                    <a:pt x="1700" y="0"/>
                    <a:pt x="13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7"/>
            <p:cNvSpPr/>
            <p:nvPr/>
          </p:nvSpPr>
          <p:spPr>
            <a:xfrm>
              <a:off x="4501025" y="543058"/>
              <a:ext cx="304673" cy="148366"/>
            </a:xfrm>
            <a:custGeom>
              <a:rect b="b" l="l" r="r" t="t"/>
              <a:pathLst>
                <a:path extrusionOk="0" h="1308" w="2686">
                  <a:moveTo>
                    <a:pt x="1239" y="0"/>
                  </a:moveTo>
                  <a:cubicBezTo>
                    <a:pt x="557" y="0"/>
                    <a:pt x="1" y="614"/>
                    <a:pt x="85" y="1308"/>
                  </a:cubicBezTo>
                  <a:lnTo>
                    <a:pt x="2601" y="1308"/>
                  </a:lnTo>
                  <a:cubicBezTo>
                    <a:pt x="2685" y="614"/>
                    <a:pt x="2149" y="0"/>
                    <a:pt x="1450" y="0"/>
                  </a:cubicBezTo>
                  <a:cubicBezTo>
                    <a:pt x="1415" y="0"/>
                    <a:pt x="1379" y="2"/>
                    <a:pt x="1343" y="5"/>
                  </a:cubicBezTo>
                  <a:cubicBezTo>
                    <a:pt x="1308" y="2"/>
                    <a:pt x="1274" y="0"/>
                    <a:pt x="12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27"/>
            <p:cNvSpPr/>
            <p:nvPr/>
          </p:nvSpPr>
          <p:spPr>
            <a:xfrm>
              <a:off x="4510553" y="673842"/>
              <a:ext cx="210526" cy="82804"/>
            </a:xfrm>
            <a:custGeom>
              <a:rect b="b" l="l" r="r" t="t"/>
              <a:pathLst>
                <a:path extrusionOk="0" h="730" w="1856">
                  <a:moveTo>
                    <a:pt x="1" y="0"/>
                  </a:moveTo>
                  <a:lnTo>
                    <a:pt x="1" y="0"/>
                  </a:lnTo>
                  <a:cubicBezTo>
                    <a:pt x="298" y="693"/>
                    <a:pt x="1555" y="729"/>
                    <a:pt x="1810" y="729"/>
                  </a:cubicBezTo>
                  <a:cubicBezTo>
                    <a:pt x="1839" y="729"/>
                    <a:pt x="1855" y="729"/>
                    <a:pt x="1855" y="729"/>
                  </a:cubicBezTo>
                  <a:cubicBezTo>
                    <a:pt x="1855" y="729"/>
                    <a:pt x="597" y="618"/>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27"/>
            <p:cNvSpPr/>
            <p:nvPr/>
          </p:nvSpPr>
          <p:spPr>
            <a:xfrm>
              <a:off x="4635779" y="551452"/>
              <a:ext cx="150408" cy="99932"/>
            </a:xfrm>
            <a:custGeom>
              <a:rect b="b" l="l" r="r" t="t"/>
              <a:pathLst>
                <a:path extrusionOk="0" h="881" w="1326">
                  <a:moveTo>
                    <a:pt x="209" y="0"/>
                  </a:moveTo>
                  <a:cubicBezTo>
                    <a:pt x="140" y="0"/>
                    <a:pt x="71" y="6"/>
                    <a:pt x="1" y="19"/>
                  </a:cubicBezTo>
                  <a:cubicBezTo>
                    <a:pt x="552" y="42"/>
                    <a:pt x="1060" y="373"/>
                    <a:pt x="1325" y="880"/>
                  </a:cubicBezTo>
                  <a:cubicBezTo>
                    <a:pt x="1189" y="354"/>
                    <a:pt x="726" y="0"/>
                    <a:pt x="2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7"/>
            <p:cNvSpPr/>
            <p:nvPr/>
          </p:nvSpPr>
          <p:spPr>
            <a:xfrm>
              <a:off x="4495581" y="1091942"/>
              <a:ext cx="182849" cy="191924"/>
            </a:xfrm>
            <a:custGeom>
              <a:rect b="b" l="l" r="r" t="t"/>
              <a:pathLst>
                <a:path extrusionOk="0" h="1692" w="1612">
                  <a:moveTo>
                    <a:pt x="839" y="1"/>
                  </a:moveTo>
                  <a:lnTo>
                    <a:pt x="89" y="398"/>
                  </a:lnTo>
                  <a:lnTo>
                    <a:pt x="0" y="1259"/>
                  </a:lnTo>
                  <a:lnTo>
                    <a:pt x="199" y="1656"/>
                  </a:lnTo>
                  <a:cubicBezTo>
                    <a:pt x="199" y="1656"/>
                    <a:pt x="291" y="1691"/>
                    <a:pt x="428" y="1691"/>
                  </a:cubicBezTo>
                  <a:cubicBezTo>
                    <a:pt x="653" y="1691"/>
                    <a:pt x="998" y="1598"/>
                    <a:pt x="1259" y="1105"/>
                  </a:cubicBezTo>
                  <a:cubicBezTo>
                    <a:pt x="1612" y="464"/>
                    <a:pt x="1281" y="133"/>
                    <a:pt x="1281" y="133"/>
                  </a:cubicBezTo>
                  <a:lnTo>
                    <a:pt x="8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7"/>
            <p:cNvSpPr/>
            <p:nvPr/>
          </p:nvSpPr>
          <p:spPr>
            <a:xfrm>
              <a:off x="4482990" y="1079465"/>
              <a:ext cx="280626" cy="205762"/>
            </a:xfrm>
            <a:custGeom>
              <a:rect b="b" l="l" r="r" t="t"/>
              <a:pathLst>
                <a:path extrusionOk="0" h="1814" w="2474">
                  <a:moveTo>
                    <a:pt x="884" y="0"/>
                  </a:moveTo>
                  <a:lnTo>
                    <a:pt x="222" y="243"/>
                  </a:lnTo>
                  <a:lnTo>
                    <a:pt x="1" y="883"/>
                  </a:lnTo>
                  <a:lnTo>
                    <a:pt x="354" y="1259"/>
                  </a:lnTo>
                  <a:cubicBezTo>
                    <a:pt x="354" y="1259"/>
                    <a:pt x="818" y="1811"/>
                    <a:pt x="1038" y="1811"/>
                  </a:cubicBezTo>
                  <a:cubicBezTo>
                    <a:pt x="1059" y="1813"/>
                    <a:pt x="1080" y="1814"/>
                    <a:pt x="1101" y="1814"/>
                  </a:cubicBezTo>
                  <a:cubicBezTo>
                    <a:pt x="1560" y="1814"/>
                    <a:pt x="2385" y="1391"/>
                    <a:pt x="2385" y="1391"/>
                  </a:cubicBezTo>
                  <a:cubicBezTo>
                    <a:pt x="2385" y="1391"/>
                    <a:pt x="2473" y="552"/>
                    <a:pt x="1988" y="265"/>
                  </a:cubicBezTo>
                  <a:cubicBezTo>
                    <a:pt x="1789" y="287"/>
                    <a:pt x="1612" y="354"/>
                    <a:pt x="1436" y="420"/>
                  </a:cubicBezTo>
                  <a:cubicBezTo>
                    <a:pt x="1370" y="331"/>
                    <a:pt x="1281" y="243"/>
                    <a:pt x="1193" y="177"/>
                  </a:cubicBezTo>
                  <a:lnTo>
                    <a:pt x="8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7"/>
            <p:cNvSpPr/>
            <p:nvPr/>
          </p:nvSpPr>
          <p:spPr>
            <a:xfrm>
              <a:off x="4257720" y="910569"/>
              <a:ext cx="383167" cy="369328"/>
            </a:xfrm>
            <a:custGeom>
              <a:rect b="b" l="l" r="r" t="t"/>
              <a:pathLst>
                <a:path extrusionOk="0" h="3256" w="3378">
                  <a:moveTo>
                    <a:pt x="1043" y="0"/>
                  </a:moveTo>
                  <a:cubicBezTo>
                    <a:pt x="957" y="0"/>
                    <a:pt x="873" y="23"/>
                    <a:pt x="795" y="77"/>
                  </a:cubicBezTo>
                  <a:cubicBezTo>
                    <a:pt x="0" y="628"/>
                    <a:pt x="817" y="1600"/>
                    <a:pt x="817" y="1600"/>
                  </a:cubicBezTo>
                  <a:lnTo>
                    <a:pt x="2274" y="3255"/>
                  </a:lnTo>
                  <a:cubicBezTo>
                    <a:pt x="2274" y="3255"/>
                    <a:pt x="2214" y="1719"/>
                    <a:pt x="3213" y="1719"/>
                  </a:cubicBezTo>
                  <a:cubicBezTo>
                    <a:pt x="3265" y="1719"/>
                    <a:pt x="3320" y="1723"/>
                    <a:pt x="3378" y="1732"/>
                  </a:cubicBezTo>
                  <a:cubicBezTo>
                    <a:pt x="3245" y="1622"/>
                    <a:pt x="2450" y="937"/>
                    <a:pt x="2119" y="650"/>
                  </a:cubicBezTo>
                  <a:cubicBezTo>
                    <a:pt x="1850" y="435"/>
                    <a:pt x="1420" y="0"/>
                    <a:pt x="104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7"/>
            <p:cNvSpPr/>
            <p:nvPr/>
          </p:nvSpPr>
          <p:spPr>
            <a:xfrm>
              <a:off x="4477999" y="1077877"/>
              <a:ext cx="140313" cy="166969"/>
            </a:xfrm>
            <a:custGeom>
              <a:rect b="b" l="l" r="r" t="t"/>
              <a:pathLst>
                <a:path extrusionOk="0" h="1472" w="1237">
                  <a:moveTo>
                    <a:pt x="1022" y="1"/>
                  </a:moveTo>
                  <a:cubicBezTo>
                    <a:pt x="867" y="1"/>
                    <a:pt x="718" y="60"/>
                    <a:pt x="597" y="147"/>
                  </a:cubicBezTo>
                  <a:cubicBezTo>
                    <a:pt x="155" y="478"/>
                    <a:pt x="45" y="1140"/>
                    <a:pt x="1" y="1405"/>
                  </a:cubicBezTo>
                  <a:cubicBezTo>
                    <a:pt x="23" y="1427"/>
                    <a:pt x="45" y="1449"/>
                    <a:pt x="67" y="1471"/>
                  </a:cubicBezTo>
                  <a:cubicBezTo>
                    <a:pt x="67" y="1471"/>
                    <a:pt x="155" y="588"/>
                    <a:pt x="641" y="213"/>
                  </a:cubicBezTo>
                  <a:cubicBezTo>
                    <a:pt x="763" y="122"/>
                    <a:pt x="906" y="72"/>
                    <a:pt x="1048" y="72"/>
                  </a:cubicBezTo>
                  <a:cubicBezTo>
                    <a:pt x="1112" y="72"/>
                    <a:pt x="1175" y="82"/>
                    <a:pt x="1237" y="103"/>
                  </a:cubicBezTo>
                  <a:cubicBezTo>
                    <a:pt x="1215" y="59"/>
                    <a:pt x="1171" y="36"/>
                    <a:pt x="1149" y="14"/>
                  </a:cubicBezTo>
                  <a:cubicBezTo>
                    <a:pt x="1106" y="5"/>
                    <a:pt x="1064" y="1"/>
                    <a:pt x="10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7"/>
            <p:cNvSpPr/>
            <p:nvPr/>
          </p:nvSpPr>
          <p:spPr>
            <a:xfrm>
              <a:off x="4943739" y="931666"/>
              <a:ext cx="208031" cy="178312"/>
            </a:xfrm>
            <a:custGeom>
              <a:rect b="b" l="l" r="r" t="t"/>
              <a:pathLst>
                <a:path extrusionOk="0" h="1572" w="1834">
                  <a:moveTo>
                    <a:pt x="1171" y="1"/>
                  </a:moveTo>
                  <a:cubicBezTo>
                    <a:pt x="1016" y="45"/>
                    <a:pt x="862" y="133"/>
                    <a:pt x="751" y="244"/>
                  </a:cubicBezTo>
                  <a:cubicBezTo>
                    <a:pt x="597" y="244"/>
                    <a:pt x="442" y="266"/>
                    <a:pt x="332" y="354"/>
                  </a:cubicBezTo>
                  <a:cubicBezTo>
                    <a:pt x="177" y="487"/>
                    <a:pt x="67" y="663"/>
                    <a:pt x="1" y="862"/>
                  </a:cubicBezTo>
                  <a:cubicBezTo>
                    <a:pt x="244" y="1016"/>
                    <a:pt x="354" y="1303"/>
                    <a:pt x="288" y="1568"/>
                  </a:cubicBezTo>
                  <a:cubicBezTo>
                    <a:pt x="318" y="1570"/>
                    <a:pt x="348" y="1571"/>
                    <a:pt x="377" y="1571"/>
                  </a:cubicBezTo>
                  <a:cubicBezTo>
                    <a:pt x="700" y="1571"/>
                    <a:pt x="1019" y="1463"/>
                    <a:pt x="1281" y="1281"/>
                  </a:cubicBezTo>
                  <a:cubicBezTo>
                    <a:pt x="1303" y="1272"/>
                    <a:pt x="1325" y="1269"/>
                    <a:pt x="1347" y="1269"/>
                  </a:cubicBezTo>
                  <a:cubicBezTo>
                    <a:pt x="1435" y="1269"/>
                    <a:pt x="1520" y="1325"/>
                    <a:pt x="1590" y="1325"/>
                  </a:cubicBezTo>
                  <a:cubicBezTo>
                    <a:pt x="1602" y="1328"/>
                    <a:pt x="1614" y="1330"/>
                    <a:pt x="1625" y="1330"/>
                  </a:cubicBezTo>
                  <a:cubicBezTo>
                    <a:pt x="1696" y="1330"/>
                    <a:pt x="1748" y="1272"/>
                    <a:pt x="1767" y="1215"/>
                  </a:cubicBezTo>
                  <a:cubicBezTo>
                    <a:pt x="1833" y="906"/>
                    <a:pt x="1833" y="619"/>
                    <a:pt x="1789" y="332"/>
                  </a:cubicBezTo>
                  <a:cubicBezTo>
                    <a:pt x="1612" y="133"/>
                    <a:pt x="1414" y="23"/>
                    <a:pt x="11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0" name="Shape 1760"/>
        <p:cNvGrpSpPr/>
        <p:nvPr/>
      </p:nvGrpSpPr>
      <p:grpSpPr>
        <a:xfrm>
          <a:off x="0" y="0"/>
          <a:ext cx="0" cy="0"/>
          <a:chOff x="0" y="0"/>
          <a:chExt cx="0" cy="0"/>
        </a:xfrm>
      </p:grpSpPr>
      <p:sp>
        <p:nvSpPr>
          <p:cNvPr id="1761" name="Google Shape;1761;p45"/>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Takeaway for Real World ?</a:t>
            </a:r>
            <a:endParaRPr/>
          </a:p>
        </p:txBody>
      </p:sp>
      <p:pic>
        <p:nvPicPr>
          <p:cNvPr id="1762" name="Google Shape;1762;p45"/>
          <p:cNvPicPr preferRelativeResize="0"/>
          <p:nvPr/>
        </p:nvPicPr>
        <p:blipFill>
          <a:blip r:embed="rId3">
            <a:alphaModFix/>
          </a:blip>
          <a:stretch>
            <a:fillRect/>
          </a:stretch>
        </p:blipFill>
        <p:spPr>
          <a:xfrm>
            <a:off x="1914513" y="1469100"/>
            <a:ext cx="5314925" cy="2848525"/>
          </a:xfrm>
          <a:prstGeom prst="rect">
            <a:avLst/>
          </a:prstGeom>
          <a:noFill/>
          <a:ln>
            <a:noFill/>
          </a:ln>
        </p:spPr>
      </p:pic>
      <p:sp>
        <p:nvSpPr>
          <p:cNvPr id="1763" name="Google Shape;1763;p45"/>
          <p:cNvSpPr txBox="1"/>
          <p:nvPr/>
        </p:nvSpPr>
        <p:spPr>
          <a:xfrm>
            <a:off x="3898125" y="3611650"/>
            <a:ext cx="772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0">
                <a:solidFill>
                  <a:schemeClr val="accent2"/>
                </a:solidFill>
                <a:latin typeface="Raleway"/>
                <a:ea typeface="Raleway"/>
                <a:cs typeface="Raleway"/>
                <a:sym typeface="Raleway"/>
              </a:rPr>
              <a:t>X</a:t>
            </a:r>
            <a:endParaRPr b="1" sz="6000">
              <a:solidFill>
                <a:schemeClr val="accent2"/>
              </a:solidFill>
              <a:latin typeface="Raleway"/>
              <a:ea typeface="Raleway"/>
              <a:cs typeface="Raleway"/>
              <a:sym typeface="Raleway"/>
            </a:endParaRPr>
          </a:p>
        </p:txBody>
      </p:sp>
      <p:sp>
        <p:nvSpPr>
          <p:cNvPr id="1764" name="Google Shape;1764;p45"/>
          <p:cNvSpPr txBox="1"/>
          <p:nvPr/>
        </p:nvSpPr>
        <p:spPr>
          <a:xfrm>
            <a:off x="5769175" y="3536925"/>
            <a:ext cx="772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6000">
                <a:solidFill>
                  <a:schemeClr val="accent2"/>
                </a:solidFill>
                <a:latin typeface="Raleway"/>
                <a:ea typeface="Raleway"/>
                <a:cs typeface="Raleway"/>
                <a:sym typeface="Raleway"/>
              </a:rPr>
              <a:t>X</a:t>
            </a:r>
            <a:endParaRPr b="1" sz="6000">
              <a:solidFill>
                <a:schemeClr val="accent2"/>
              </a:solidFill>
              <a:latin typeface="Raleway"/>
              <a:ea typeface="Raleway"/>
              <a:cs typeface="Raleway"/>
              <a:sym typeface="Raleway"/>
            </a:endParaRPr>
          </a:p>
        </p:txBody>
      </p:sp>
      <p:sp>
        <p:nvSpPr>
          <p:cNvPr id="1765" name="Google Shape;1765;p45"/>
          <p:cNvSpPr txBox="1"/>
          <p:nvPr/>
        </p:nvSpPr>
        <p:spPr>
          <a:xfrm>
            <a:off x="3494120" y="4317625"/>
            <a:ext cx="1437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accent2"/>
                </a:solidFill>
                <a:latin typeface="Lato Black"/>
                <a:ea typeface="Lato Black"/>
                <a:cs typeface="Lato Black"/>
                <a:sym typeface="Lato Black"/>
              </a:rPr>
              <a:t>RIGHT</a:t>
            </a:r>
            <a:endParaRPr sz="1700">
              <a:solidFill>
                <a:schemeClr val="accent2"/>
              </a:solidFill>
            </a:endParaRPr>
          </a:p>
        </p:txBody>
      </p:sp>
      <p:sp>
        <p:nvSpPr>
          <p:cNvPr id="1766" name="Google Shape;1766;p45"/>
          <p:cNvSpPr txBox="1"/>
          <p:nvPr/>
        </p:nvSpPr>
        <p:spPr>
          <a:xfrm>
            <a:off x="5436470" y="4317625"/>
            <a:ext cx="1437600" cy="53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accent2"/>
                </a:solidFill>
                <a:latin typeface="Lato Black"/>
                <a:ea typeface="Lato Black"/>
                <a:cs typeface="Lato Black"/>
                <a:sym typeface="Lato Black"/>
              </a:rPr>
              <a:t>RIGHT</a:t>
            </a:r>
            <a:endParaRPr sz="1700">
              <a:solidFill>
                <a:schemeClr val="accen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0" name="Shape 1770"/>
        <p:cNvGrpSpPr/>
        <p:nvPr/>
      </p:nvGrpSpPr>
      <p:grpSpPr>
        <a:xfrm>
          <a:off x="0" y="0"/>
          <a:ext cx="0" cy="0"/>
          <a:chOff x="0" y="0"/>
          <a:chExt cx="0" cy="0"/>
        </a:xfrm>
      </p:grpSpPr>
      <p:sp>
        <p:nvSpPr>
          <p:cNvPr id="1771" name="Google Shape;1771;p46"/>
          <p:cNvSpPr txBox="1"/>
          <p:nvPr>
            <p:ph type="title"/>
          </p:nvPr>
        </p:nvSpPr>
        <p:spPr>
          <a:xfrm>
            <a:off x="2125000" y="1506300"/>
            <a:ext cx="4893900" cy="2130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a:t>
            </a:r>
            <a:r>
              <a:rPr lang="en"/>
              <a:t>you</a:t>
            </a:r>
            <a:r>
              <a:rPr lang="en"/>
              <a:t>! </a:t>
            </a:r>
            <a:endParaRPr/>
          </a:p>
          <a:p>
            <a:pPr indent="0" lvl="0" marL="0" rtl="0" algn="ctr">
              <a:spcBef>
                <a:spcPts val="0"/>
              </a:spcBef>
              <a:spcAft>
                <a:spcPts val="0"/>
              </a:spcAft>
              <a:buNone/>
            </a:pPr>
            <a:r>
              <a:rPr lang="en" sz="3000">
                <a:latin typeface="Raleway"/>
                <a:ea typeface="Raleway"/>
                <a:cs typeface="Raleway"/>
                <a:sym typeface="Raleway"/>
              </a:rPr>
              <a:t>Especially Cy!</a:t>
            </a:r>
            <a:endParaRPr sz="3000">
              <a:latin typeface="Raleway"/>
              <a:ea typeface="Raleway"/>
              <a:cs typeface="Raleway"/>
              <a:sym typeface="Raleway"/>
            </a:endParaRPr>
          </a:p>
        </p:txBody>
      </p:sp>
      <p:grpSp>
        <p:nvGrpSpPr>
          <p:cNvPr id="1772" name="Google Shape;1772;p46"/>
          <p:cNvGrpSpPr/>
          <p:nvPr/>
        </p:nvGrpSpPr>
        <p:grpSpPr>
          <a:xfrm>
            <a:off x="6598710" y="3396751"/>
            <a:ext cx="1501257" cy="803821"/>
            <a:chOff x="6159300" y="3139150"/>
            <a:chExt cx="2135197" cy="1143252"/>
          </a:xfrm>
        </p:grpSpPr>
        <p:sp>
          <p:nvSpPr>
            <p:cNvPr id="1773" name="Google Shape;1773;p46"/>
            <p:cNvSpPr/>
            <p:nvPr/>
          </p:nvSpPr>
          <p:spPr>
            <a:xfrm>
              <a:off x="6159300" y="3266982"/>
              <a:ext cx="2135197" cy="1015420"/>
            </a:xfrm>
            <a:custGeom>
              <a:rect b="b" l="l" r="r" t="t"/>
              <a:pathLst>
                <a:path extrusionOk="0" h="12630" w="26558">
                  <a:moveTo>
                    <a:pt x="9692" y="0"/>
                  </a:moveTo>
                  <a:lnTo>
                    <a:pt x="0" y="5607"/>
                  </a:lnTo>
                  <a:lnTo>
                    <a:pt x="11237" y="12098"/>
                  </a:lnTo>
                  <a:cubicBezTo>
                    <a:pt x="11845" y="12433"/>
                    <a:pt x="12533" y="12629"/>
                    <a:pt x="13243" y="12629"/>
                  </a:cubicBezTo>
                  <a:cubicBezTo>
                    <a:pt x="13281" y="12629"/>
                    <a:pt x="13319" y="12629"/>
                    <a:pt x="13356" y="12628"/>
                  </a:cubicBezTo>
                  <a:cubicBezTo>
                    <a:pt x="13395" y="12629"/>
                    <a:pt x="13434" y="12630"/>
                    <a:pt x="13473" y="12630"/>
                  </a:cubicBezTo>
                  <a:cubicBezTo>
                    <a:pt x="14052" y="12630"/>
                    <a:pt x="14627" y="12477"/>
                    <a:pt x="15145" y="12208"/>
                  </a:cubicBezTo>
                  <a:cubicBezTo>
                    <a:pt x="15431" y="12054"/>
                    <a:pt x="15674" y="11811"/>
                    <a:pt x="15851" y="11502"/>
                  </a:cubicBezTo>
                  <a:cubicBezTo>
                    <a:pt x="16248" y="11458"/>
                    <a:pt x="16646" y="11325"/>
                    <a:pt x="17021" y="11126"/>
                  </a:cubicBezTo>
                  <a:cubicBezTo>
                    <a:pt x="17308" y="10972"/>
                    <a:pt x="17551" y="10729"/>
                    <a:pt x="17705" y="10442"/>
                  </a:cubicBezTo>
                  <a:cubicBezTo>
                    <a:pt x="18125" y="10376"/>
                    <a:pt x="18522" y="10243"/>
                    <a:pt x="18897" y="10045"/>
                  </a:cubicBezTo>
                  <a:lnTo>
                    <a:pt x="21811" y="11745"/>
                  </a:lnTo>
                  <a:cubicBezTo>
                    <a:pt x="22474" y="12098"/>
                    <a:pt x="23202" y="12274"/>
                    <a:pt x="23953" y="12274"/>
                  </a:cubicBezTo>
                  <a:cubicBezTo>
                    <a:pt x="23992" y="12276"/>
                    <a:pt x="24031" y="12276"/>
                    <a:pt x="24070" y="12276"/>
                  </a:cubicBezTo>
                  <a:cubicBezTo>
                    <a:pt x="24648" y="12276"/>
                    <a:pt x="25222" y="12124"/>
                    <a:pt x="25719" y="11855"/>
                  </a:cubicBezTo>
                  <a:cubicBezTo>
                    <a:pt x="26205" y="11612"/>
                    <a:pt x="26536" y="11148"/>
                    <a:pt x="26558" y="10619"/>
                  </a:cubicBezTo>
                  <a:cubicBezTo>
                    <a:pt x="26558" y="10067"/>
                    <a:pt x="26182" y="9537"/>
                    <a:pt x="25542" y="9162"/>
                  </a:cubicBezTo>
                  <a:lnTo>
                    <a:pt x="19251" y="5519"/>
                  </a:lnTo>
                  <a:cubicBezTo>
                    <a:pt x="19096" y="5166"/>
                    <a:pt x="18831" y="4901"/>
                    <a:pt x="18500" y="4724"/>
                  </a:cubicBezTo>
                  <a:lnTo>
                    <a:pt x="14261" y="2274"/>
                  </a:lnTo>
                  <a:cubicBezTo>
                    <a:pt x="13864" y="2053"/>
                    <a:pt x="13401" y="1921"/>
                    <a:pt x="12937" y="1877"/>
                  </a:cubicBezTo>
                  <a:lnTo>
                    <a:pt x="969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6"/>
            <p:cNvSpPr/>
            <p:nvPr/>
          </p:nvSpPr>
          <p:spPr>
            <a:xfrm>
              <a:off x="6219679" y="3495873"/>
              <a:ext cx="2044669" cy="756862"/>
            </a:xfrm>
            <a:custGeom>
              <a:rect b="b" l="l" r="r" t="t"/>
              <a:pathLst>
                <a:path extrusionOk="0" h="9414" w="25432">
                  <a:moveTo>
                    <a:pt x="12076" y="1"/>
                  </a:moveTo>
                  <a:lnTo>
                    <a:pt x="0" y="752"/>
                  </a:lnTo>
                  <a:lnTo>
                    <a:pt x="0" y="2783"/>
                  </a:lnTo>
                  <a:lnTo>
                    <a:pt x="10663" y="8942"/>
                  </a:lnTo>
                  <a:cubicBezTo>
                    <a:pt x="11223" y="9252"/>
                    <a:pt x="11944" y="9413"/>
                    <a:pt x="12635" y="9413"/>
                  </a:cubicBezTo>
                  <a:cubicBezTo>
                    <a:pt x="13223" y="9413"/>
                    <a:pt x="13790" y="9296"/>
                    <a:pt x="14217" y="9052"/>
                  </a:cubicBezTo>
                  <a:cubicBezTo>
                    <a:pt x="14504" y="8898"/>
                    <a:pt x="14725" y="8633"/>
                    <a:pt x="14813" y="8324"/>
                  </a:cubicBezTo>
                  <a:cubicBezTo>
                    <a:pt x="15254" y="8301"/>
                    <a:pt x="15696" y="8169"/>
                    <a:pt x="16071" y="7970"/>
                  </a:cubicBezTo>
                  <a:cubicBezTo>
                    <a:pt x="16380" y="7816"/>
                    <a:pt x="16601" y="7551"/>
                    <a:pt x="16689" y="7242"/>
                  </a:cubicBezTo>
                  <a:cubicBezTo>
                    <a:pt x="17131" y="7220"/>
                    <a:pt x="17550" y="7087"/>
                    <a:pt x="17948" y="6889"/>
                  </a:cubicBezTo>
                  <a:cubicBezTo>
                    <a:pt x="18014" y="6844"/>
                    <a:pt x="18080" y="6800"/>
                    <a:pt x="18124" y="6756"/>
                  </a:cubicBezTo>
                  <a:lnTo>
                    <a:pt x="21259" y="8566"/>
                  </a:lnTo>
                  <a:cubicBezTo>
                    <a:pt x="21813" y="8885"/>
                    <a:pt x="22525" y="9046"/>
                    <a:pt x="23210" y="9046"/>
                  </a:cubicBezTo>
                  <a:cubicBezTo>
                    <a:pt x="23806" y="9046"/>
                    <a:pt x="24382" y="8924"/>
                    <a:pt x="24813" y="8677"/>
                  </a:cubicBezTo>
                  <a:cubicBezTo>
                    <a:pt x="25167" y="8500"/>
                    <a:pt x="25431" y="8147"/>
                    <a:pt x="25431" y="7728"/>
                  </a:cubicBezTo>
                  <a:lnTo>
                    <a:pt x="25431" y="5807"/>
                  </a:lnTo>
                  <a:lnTo>
                    <a:pt x="23180" y="5542"/>
                  </a:lnTo>
                  <a:lnTo>
                    <a:pt x="23290" y="6469"/>
                  </a:lnTo>
                  <a:lnTo>
                    <a:pt x="23290" y="6469"/>
                  </a:lnTo>
                  <a:lnTo>
                    <a:pt x="18191" y="3533"/>
                  </a:lnTo>
                  <a:cubicBezTo>
                    <a:pt x="18102" y="3202"/>
                    <a:pt x="17882" y="2937"/>
                    <a:pt x="17572" y="2805"/>
                  </a:cubicBezTo>
                  <a:lnTo>
                    <a:pt x="13334" y="354"/>
                  </a:lnTo>
                  <a:cubicBezTo>
                    <a:pt x="12959" y="156"/>
                    <a:pt x="12517" y="23"/>
                    <a:pt x="120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6"/>
            <p:cNvSpPr/>
            <p:nvPr/>
          </p:nvSpPr>
          <p:spPr>
            <a:xfrm>
              <a:off x="6219679" y="3139150"/>
              <a:ext cx="2065975" cy="949092"/>
            </a:xfrm>
            <a:custGeom>
              <a:rect b="b" l="l" r="r" t="t"/>
              <a:pathLst>
                <a:path extrusionOk="0" h="11805" w="25697">
                  <a:moveTo>
                    <a:pt x="8941" y="1"/>
                  </a:moveTo>
                  <a:lnTo>
                    <a:pt x="0" y="5166"/>
                  </a:lnTo>
                  <a:lnTo>
                    <a:pt x="10663" y="11326"/>
                  </a:lnTo>
                  <a:cubicBezTo>
                    <a:pt x="11217" y="11644"/>
                    <a:pt x="11929" y="11805"/>
                    <a:pt x="12610" y="11805"/>
                  </a:cubicBezTo>
                  <a:cubicBezTo>
                    <a:pt x="13203" y="11805"/>
                    <a:pt x="13773" y="11683"/>
                    <a:pt x="14195" y="11436"/>
                  </a:cubicBezTo>
                  <a:cubicBezTo>
                    <a:pt x="14504" y="11304"/>
                    <a:pt x="14725" y="11039"/>
                    <a:pt x="14813" y="10730"/>
                  </a:cubicBezTo>
                  <a:cubicBezTo>
                    <a:pt x="15254" y="10685"/>
                    <a:pt x="15696" y="10575"/>
                    <a:pt x="16071" y="10354"/>
                  </a:cubicBezTo>
                  <a:cubicBezTo>
                    <a:pt x="16380" y="10222"/>
                    <a:pt x="16601" y="9957"/>
                    <a:pt x="16689" y="9648"/>
                  </a:cubicBezTo>
                  <a:cubicBezTo>
                    <a:pt x="17131" y="9604"/>
                    <a:pt x="17550" y="9493"/>
                    <a:pt x="17948" y="9295"/>
                  </a:cubicBezTo>
                  <a:cubicBezTo>
                    <a:pt x="18014" y="9251"/>
                    <a:pt x="18080" y="9206"/>
                    <a:pt x="18124" y="9162"/>
                  </a:cubicBezTo>
                  <a:lnTo>
                    <a:pt x="21259" y="10972"/>
                  </a:lnTo>
                  <a:cubicBezTo>
                    <a:pt x="21802" y="11291"/>
                    <a:pt x="22514" y="11452"/>
                    <a:pt x="23199" y="11452"/>
                  </a:cubicBezTo>
                  <a:cubicBezTo>
                    <a:pt x="23795" y="11452"/>
                    <a:pt x="24370" y="11330"/>
                    <a:pt x="24791" y="11083"/>
                  </a:cubicBezTo>
                  <a:cubicBezTo>
                    <a:pt x="25696" y="10553"/>
                    <a:pt x="25630" y="9626"/>
                    <a:pt x="24593" y="9030"/>
                  </a:cubicBezTo>
                  <a:lnTo>
                    <a:pt x="18191" y="5343"/>
                  </a:lnTo>
                  <a:cubicBezTo>
                    <a:pt x="18080" y="5012"/>
                    <a:pt x="17859" y="4747"/>
                    <a:pt x="17572" y="4593"/>
                  </a:cubicBezTo>
                  <a:lnTo>
                    <a:pt x="13334" y="2164"/>
                  </a:lnTo>
                  <a:cubicBezTo>
                    <a:pt x="12937" y="1943"/>
                    <a:pt x="12517" y="1833"/>
                    <a:pt x="12076" y="1789"/>
                  </a:cubicBezTo>
                  <a:lnTo>
                    <a:pt x="894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6"/>
            <p:cNvSpPr/>
            <p:nvPr/>
          </p:nvSpPr>
          <p:spPr>
            <a:xfrm>
              <a:off x="6311895" y="3192453"/>
              <a:ext cx="1902768" cy="859530"/>
            </a:xfrm>
            <a:custGeom>
              <a:rect b="b" l="l" r="r" t="t"/>
              <a:pathLst>
                <a:path extrusionOk="0" h="10691" w="23667">
                  <a:moveTo>
                    <a:pt x="10622" y="1857"/>
                  </a:moveTo>
                  <a:cubicBezTo>
                    <a:pt x="10849" y="1857"/>
                    <a:pt x="11077" y="1907"/>
                    <a:pt x="11282" y="2009"/>
                  </a:cubicBezTo>
                  <a:lnTo>
                    <a:pt x="15520" y="4459"/>
                  </a:lnTo>
                  <a:cubicBezTo>
                    <a:pt x="15874" y="4680"/>
                    <a:pt x="15874" y="5011"/>
                    <a:pt x="15520" y="5210"/>
                  </a:cubicBezTo>
                  <a:lnTo>
                    <a:pt x="13269" y="6512"/>
                  </a:lnTo>
                  <a:cubicBezTo>
                    <a:pt x="13004" y="6645"/>
                    <a:pt x="12717" y="6711"/>
                    <a:pt x="12432" y="6711"/>
                  </a:cubicBezTo>
                  <a:cubicBezTo>
                    <a:pt x="12148" y="6711"/>
                    <a:pt x="11867" y="6645"/>
                    <a:pt x="11613" y="6512"/>
                  </a:cubicBezTo>
                  <a:lnTo>
                    <a:pt x="11591" y="6512"/>
                  </a:lnTo>
                  <a:cubicBezTo>
                    <a:pt x="11149" y="6247"/>
                    <a:pt x="11149" y="5828"/>
                    <a:pt x="11591" y="5563"/>
                  </a:cubicBezTo>
                  <a:lnTo>
                    <a:pt x="13180" y="4636"/>
                  </a:lnTo>
                  <a:lnTo>
                    <a:pt x="12121" y="4018"/>
                  </a:lnTo>
                  <a:lnTo>
                    <a:pt x="10553" y="4923"/>
                  </a:lnTo>
                  <a:cubicBezTo>
                    <a:pt x="10112" y="5155"/>
                    <a:pt x="9632" y="5271"/>
                    <a:pt x="9149" y="5271"/>
                  </a:cubicBezTo>
                  <a:cubicBezTo>
                    <a:pt x="8666" y="5271"/>
                    <a:pt x="8180" y="5155"/>
                    <a:pt x="7728" y="4923"/>
                  </a:cubicBezTo>
                  <a:cubicBezTo>
                    <a:pt x="6955" y="4481"/>
                    <a:pt x="6955" y="3753"/>
                    <a:pt x="7728" y="3289"/>
                  </a:cubicBezTo>
                  <a:lnTo>
                    <a:pt x="10001" y="1987"/>
                  </a:lnTo>
                  <a:cubicBezTo>
                    <a:pt x="10194" y="1901"/>
                    <a:pt x="10408" y="1857"/>
                    <a:pt x="10622" y="1857"/>
                  </a:cubicBezTo>
                  <a:close/>
                  <a:moveTo>
                    <a:pt x="7794" y="353"/>
                  </a:moveTo>
                  <a:lnTo>
                    <a:pt x="10046" y="1656"/>
                  </a:lnTo>
                  <a:cubicBezTo>
                    <a:pt x="9935" y="1678"/>
                    <a:pt x="9803" y="1722"/>
                    <a:pt x="9714" y="1788"/>
                  </a:cubicBezTo>
                  <a:lnTo>
                    <a:pt x="7418" y="3113"/>
                  </a:lnTo>
                  <a:cubicBezTo>
                    <a:pt x="6469" y="3665"/>
                    <a:pt x="6469" y="4548"/>
                    <a:pt x="7418" y="5122"/>
                  </a:cubicBezTo>
                  <a:cubicBezTo>
                    <a:pt x="7959" y="5387"/>
                    <a:pt x="8555" y="5519"/>
                    <a:pt x="9151" y="5519"/>
                  </a:cubicBezTo>
                  <a:cubicBezTo>
                    <a:pt x="9747" y="5519"/>
                    <a:pt x="10344" y="5387"/>
                    <a:pt x="10884" y="5122"/>
                  </a:cubicBezTo>
                  <a:lnTo>
                    <a:pt x="12121" y="4393"/>
                  </a:lnTo>
                  <a:lnTo>
                    <a:pt x="12540" y="4636"/>
                  </a:lnTo>
                  <a:lnTo>
                    <a:pt x="11282" y="5387"/>
                  </a:lnTo>
                  <a:cubicBezTo>
                    <a:pt x="10884" y="5607"/>
                    <a:pt x="10730" y="5938"/>
                    <a:pt x="10840" y="6225"/>
                  </a:cubicBezTo>
                  <a:cubicBezTo>
                    <a:pt x="10653" y="6180"/>
                    <a:pt x="10463" y="6158"/>
                    <a:pt x="10274" y="6158"/>
                  </a:cubicBezTo>
                  <a:cubicBezTo>
                    <a:pt x="9906" y="6158"/>
                    <a:pt x="9542" y="6242"/>
                    <a:pt x="9207" y="6402"/>
                  </a:cubicBezTo>
                  <a:cubicBezTo>
                    <a:pt x="8831" y="6623"/>
                    <a:pt x="8721" y="6976"/>
                    <a:pt x="8898" y="7307"/>
                  </a:cubicBezTo>
                  <a:cubicBezTo>
                    <a:pt x="8718" y="7262"/>
                    <a:pt x="8538" y="7240"/>
                    <a:pt x="8359" y="7240"/>
                  </a:cubicBezTo>
                  <a:cubicBezTo>
                    <a:pt x="8013" y="7240"/>
                    <a:pt x="7673" y="7323"/>
                    <a:pt x="7352" y="7484"/>
                  </a:cubicBezTo>
                  <a:cubicBezTo>
                    <a:pt x="7087" y="7594"/>
                    <a:pt x="6933" y="7859"/>
                    <a:pt x="6955" y="8146"/>
                  </a:cubicBezTo>
                  <a:lnTo>
                    <a:pt x="641" y="4503"/>
                  </a:lnTo>
                  <a:lnTo>
                    <a:pt x="7794" y="353"/>
                  </a:lnTo>
                  <a:close/>
                  <a:moveTo>
                    <a:pt x="14306" y="6292"/>
                  </a:moveTo>
                  <a:lnTo>
                    <a:pt x="15564" y="7020"/>
                  </a:lnTo>
                  <a:lnTo>
                    <a:pt x="15697" y="7086"/>
                  </a:lnTo>
                  <a:cubicBezTo>
                    <a:pt x="16249" y="7395"/>
                    <a:pt x="16315" y="7859"/>
                    <a:pt x="15896" y="8102"/>
                  </a:cubicBezTo>
                  <a:cubicBezTo>
                    <a:pt x="15715" y="8206"/>
                    <a:pt x="15465" y="8258"/>
                    <a:pt x="15197" y="8258"/>
                  </a:cubicBezTo>
                  <a:cubicBezTo>
                    <a:pt x="14841" y="8258"/>
                    <a:pt x="14454" y="8168"/>
                    <a:pt x="14152" y="7991"/>
                  </a:cubicBezTo>
                  <a:lnTo>
                    <a:pt x="12408" y="6976"/>
                  </a:lnTo>
                  <a:lnTo>
                    <a:pt x="12408" y="6976"/>
                  </a:lnTo>
                  <a:cubicBezTo>
                    <a:pt x="12441" y="6978"/>
                    <a:pt x="12475" y="6979"/>
                    <a:pt x="12510" y="6979"/>
                  </a:cubicBezTo>
                  <a:cubicBezTo>
                    <a:pt x="12876" y="6979"/>
                    <a:pt x="13255" y="6873"/>
                    <a:pt x="13578" y="6711"/>
                  </a:cubicBezTo>
                  <a:lnTo>
                    <a:pt x="14306" y="6292"/>
                  </a:lnTo>
                  <a:close/>
                  <a:moveTo>
                    <a:pt x="10238" y="6434"/>
                  </a:moveTo>
                  <a:cubicBezTo>
                    <a:pt x="10593" y="6434"/>
                    <a:pt x="10980" y="6526"/>
                    <a:pt x="11282" y="6689"/>
                  </a:cubicBezTo>
                  <a:lnTo>
                    <a:pt x="11304" y="6689"/>
                  </a:lnTo>
                  <a:lnTo>
                    <a:pt x="13843" y="8168"/>
                  </a:lnTo>
                  <a:cubicBezTo>
                    <a:pt x="14372" y="8477"/>
                    <a:pt x="14461" y="8941"/>
                    <a:pt x="14019" y="9184"/>
                  </a:cubicBezTo>
                  <a:cubicBezTo>
                    <a:pt x="13839" y="9288"/>
                    <a:pt x="13593" y="9339"/>
                    <a:pt x="13329" y="9339"/>
                  </a:cubicBezTo>
                  <a:cubicBezTo>
                    <a:pt x="12980" y="9339"/>
                    <a:pt x="12599" y="9249"/>
                    <a:pt x="12297" y="9073"/>
                  </a:cubicBezTo>
                  <a:lnTo>
                    <a:pt x="9736" y="7594"/>
                  </a:lnTo>
                  <a:cubicBezTo>
                    <a:pt x="9207" y="7285"/>
                    <a:pt x="9118" y="6844"/>
                    <a:pt x="9538" y="6601"/>
                  </a:cubicBezTo>
                  <a:cubicBezTo>
                    <a:pt x="9719" y="6487"/>
                    <a:pt x="9969" y="6434"/>
                    <a:pt x="10238" y="6434"/>
                  </a:cubicBezTo>
                  <a:close/>
                  <a:moveTo>
                    <a:pt x="16116" y="5188"/>
                  </a:moveTo>
                  <a:lnTo>
                    <a:pt x="22563" y="8897"/>
                  </a:lnTo>
                  <a:cubicBezTo>
                    <a:pt x="23092" y="9206"/>
                    <a:pt x="23181" y="9647"/>
                    <a:pt x="22739" y="9890"/>
                  </a:cubicBezTo>
                  <a:cubicBezTo>
                    <a:pt x="22559" y="9994"/>
                    <a:pt x="22313" y="10046"/>
                    <a:pt x="22049" y="10046"/>
                  </a:cubicBezTo>
                  <a:cubicBezTo>
                    <a:pt x="21700" y="10046"/>
                    <a:pt x="21319" y="9956"/>
                    <a:pt x="21017" y="9780"/>
                  </a:cubicBezTo>
                  <a:lnTo>
                    <a:pt x="16028" y="6910"/>
                  </a:lnTo>
                  <a:lnTo>
                    <a:pt x="15874" y="6821"/>
                  </a:lnTo>
                  <a:lnTo>
                    <a:pt x="14637" y="6115"/>
                  </a:lnTo>
                  <a:lnTo>
                    <a:pt x="15829" y="5409"/>
                  </a:lnTo>
                  <a:cubicBezTo>
                    <a:pt x="15940" y="5364"/>
                    <a:pt x="16028" y="5276"/>
                    <a:pt x="16116" y="5188"/>
                  </a:cubicBezTo>
                  <a:close/>
                  <a:moveTo>
                    <a:pt x="8369" y="7504"/>
                  </a:moveTo>
                  <a:cubicBezTo>
                    <a:pt x="8723" y="7504"/>
                    <a:pt x="9103" y="7595"/>
                    <a:pt x="9405" y="7771"/>
                  </a:cubicBezTo>
                  <a:lnTo>
                    <a:pt x="11966" y="9250"/>
                  </a:lnTo>
                  <a:cubicBezTo>
                    <a:pt x="12496" y="9559"/>
                    <a:pt x="12584" y="10000"/>
                    <a:pt x="12165" y="10243"/>
                  </a:cubicBezTo>
                  <a:cubicBezTo>
                    <a:pt x="11978" y="10356"/>
                    <a:pt x="11731" y="10408"/>
                    <a:pt x="11468" y="10408"/>
                  </a:cubicBezTo>
                  <a:cubicBezTo>
                    <a:pt x="11112" y="10408"/>
                    <a:pt x="10726" y="10311"/>
                    <a:pt x="10421" y="10133"/>
                  </a:cubicBezTo>
                  <a:lnTo>
                    <a:pt x="7860" y="8676"/>
                  </a:lnTo>
                  <a:cubicBezTo>
                    <a:pt x="7330" y="8367"/>
                    <a:pt x="7242" y="7903"/>
                    <a:pt x="7661" y="7660"/>
                  </a:cubicBezTo>
                  <a:cubicBezTo>
                    <a:pt x="7851" y="7556"/>
                    <a:pt x="8102" y="7504"/>
                    <a:pt x="8369" y="7504"/>
                  </a:cubicBezTo>
                  <a:close/>
                  <a:moveTo>
                    <a:pt x="7816" y="0"/>
                  </a:moveTo>
                  <a:lnTo>
                    <a:pt x="1" y="4503"/>
                  </a:lnTo>
                  <a:lnTo>
                    <a:pt x="7529" y="8874"/>
                  </a:lnTo>
                  <a:lnTo>
                    <a:pt x="10090" y="10354"/>
                  </a:lnTo>
                  <a:cubicBezTo>
                    <a:pt x="10478" y="10572"/>
                    <a:pt x="10980" y="10690"/>
                    <a:pt x="11452" y="10690"/>
                  </a:cubicBezTo>
                  <a:cubicBezTo>
                    <a:pt x="11838" y="10690"/>
                    <a:pt x="12205" y="10611"/>
                    <a:pt x="12474" y="10442"/>
                  </a:cubicBezTo>
                  <a:cubicBezTo>
                    <a:pt x="12871" y="10221"/>
                    <a:pt x="12982" y="9868"/>
                    <a:pt x="12805" y="9559"/>
                  </a:cubicBezTo>
                  <a:lnTo>
                    <a:pt x="12805" y="9559"/>
                  </a:lnTo>
                  <a:cubicBezTo>
                    <a:pt x="12964" y="9593"/>
                    <a:pt x="13127" y="9611"/>
                    <a:pt x="13291" y="9611"/>
                  </a:cubicBezTo>
                  <a:cubicBezTo>
                    <a:pt x="13651" y="9611"/>
                    <a:pt x="14016" y="9527"/>
                    <a:pt x="14350" y="9360"/>
                  </a:cubicBezTo>
                  <a:cubicBezTo>
                    <a:pt x="14748" y="9139"/>
                    <a:pt x="14836" y="8808"/>
                    <a:pt x="14659" y="8477"/>
                  </a:cubicBezTo>
                  <a:lnTo>
                    <a:pt x="14659" y="8477"/>
                  </a:lnTo>
                  <a:cubicBezTo>
                    <a:pt x="14825" y="8512"/>
                    <a:pt x="14993" y="8529"/>
                    <a:pt x="15160" y="8529"/>
                  </a:cubicBezTo>
                  <a:cubicBezTo>
                    <a:pt x="15528" y="8529"/>
                    <a:pt x="15893" y="8445"/>
                    <a:pt x="16227" y="8278"/>
                  </a:cubicBezTo>
                  <a:cubicBezTo>
                    <a:pt x="16492" y="8168"/>
                    <a:pt x="16646" y="7903"/>
                    <a:pt x="16624" y="7616"/>
                  </a:cubicBezTo>
                  <a:lnTo>
                    <a:pt x="16624" y="7616"/>
                  </a:lnTo>
                  <a:lnTo>
                    <a:pt x="20686" y="9978"/>
                  </a:lnTo>
                  <a:cubicBezTo>
                    <a:pt x="21075" y="10209"/>
                    <a:pt x="21577" y="10326"/>
                    <a:pt x="22049" y="10326"/>
                  </a:cubicBezTo>
                  <a:cubicBezTo>
                    <a:pt x="22435" y="10326"/>
                    <a:pt x="22802" y="10248"/>
                    <a:pt x="23070" y="10089"/>
                  </a:cubicBezTo>
                  <a:cubicBezTo>
                    <a:pt x="23666" y="9735"/>
                    <a:pt x="23600" y="9117"/>
                    <a:pt x="22872" y="8720"/>
                  </a:cubicBezTo>
                  <a:lnTo>
                    <a:pt x="16249" y="4879"/>
                  </a:lnTo>
                  <a:cubicBezTo>
                    <a:pt x="16249" y="4614"/>
                    <a:pt x="16094" y="4371"/>
                    <a:pt x="15851" y="4283"/>
                  </a:cubicBezTo>
                  <a:lnTo>
                    <a:pt x="11613" y="1832"/>
                  </a:lnTo>
                  <a:cubicBezTo>
                    <a:pt x="11304" y="1656"/>
                    <a:pt x="10929" y="1589"/>
                    <a:pt x="10575" y="1589"/>
                  </a:cubicBezTo>
                  <a:lnTo>
                    <a:pt x="781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7" name="Google Shape;1777;p46"/>
          <p:cNvGrpSpPr/>
          <p:nvPr/>
        </p:nvGrpSpPr>
        <p:grpSpPr>
          <a:xfrm>
            <a:off x="1200719" y="1004666"/>
            <a:ext cx="1164239" cy="1078159"/>
            <a:chOff x="5666025" y="1778400"/>
            <a:chExt cx="1516528" cy="1404401"/>
          </a:xfrm>
        </p:grpSpPr>
        <p:sp>
          <p:nvSpPr>
            <p:cNvPr id="1778" name="Google Shape;1778;p46"/>
            <p:cNvSpPr/>
            <p:nvPr/>
          </p:nvSpPr>
          <p:spPr>
            <a:xfrm>
              <a:off x="5666025" y="2462168"/>
              <a:ext cx="1367709" cy="720633"/>
            </a:xfrm>
            <a:custGeom>
              <a:rect b="b" l="l" r="r" t="t"/>
              <a:pathLst>
                <a:path extrusionOk="0" h="8445" w="16028">
                  <a:moveTo>
                    <a:pt x="8014" y="1"/>
                  </a:moveTo>
                  <a:cubicBezTo>
                    <a:pt x="6143" y="1"/>
                    <a:pt x="4272" y="415"/>
                    <a:pt x="2848" y="1243"/>
                  </a:cubicBezTo>
                  <a:cubicBezTo>
                    <a:pt x="0" y="2876"/>
                    <a:pt x="0" y="5547"/>
                    <a:pt x="2848" y="7203"/>
                  </a:cubicBezTo>
                  <a:cubicBezTo>
                    <a:pt x="4272" y="8031"/>
                    <a:pt x="6143" y="8445"/>
                    <a:pt x="8014" y="8445"/>
                  </a:cubicBezTo>
                  <a:cubicBezTo>
                    <a:pt x="9885" y="8445"/>
                    <a:pt x="11756" y="8031"/>
                    <a:pt x="13179" y="7203"/>
                  </a:cubicBezTo>
                  <a:cubicBezTo>
                    <a:pt x="16027" y="5547"/>
                    <a:pt x="16027" y="2898"/>
                    <a:pt x="13179" y="1243"/>
                  </a:cubicBezTo>
                  <a:cubicBezTo>
                    <a:pt x="11756" y="415"/>
                    <a:pt x="9885" y="1"/>
                    <a:pt x="80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46"/>
            <p:cNvSpPr/>
            <p:nvPr/>
          </p:nvSpPr>
          <p:spPr>
            <a:xfrm>
              <a:off x="5888316" y="2462680"/>
              <a:ext cx="764835" cy="332285"/>
            </a:xfrm>
            <a:custGeom>
              <a:rect b="b" l="l" r="r" t="t"/>
              <a:pathLst>
                <a:path extrusionOk="0" h="3894" w="8963">
                  <a:moveTo>
                    <a:pt x="3091" y="1203"/>
                  </a:moveTo>
                  <a:cubicBezTo>
                    <a:pt x="3317" y="1203"/>
                    <a:pt x="3543" y="1259"/>
                    <a:pt x="3753" y="1369"/>
                  </a:cubicBezTo>
                  <a:cubicBezTo>
                    <a:pt x="3819" y="1413"/>
                    <a:pt x="3885" y="1479"/>
                    <a:pt x="3952" y="1546"/>
                  </a:cubicBezTo>
                  <a:cubicBezTo>
                    <a:pt x="3908" y="1612"/>
                    <a:pt x="3841" y="1656"/>
                    <a:pt x="3775" y="1700"/>
                  </a:cubicBezTo>
                  <a:cubicBezTo>
                    <a:pt x="3565" y="1799"/>
                    <a:pt x="3339" y="1849"/>
                    <a:pt x="3113" y="1849"/>
                  </a:cubicBezTo>
                  <a:cubicBezTo>
                    <a:pt x="2887" y="1849"/>
                    <a:pt x="2660" y="1799"/>
                    <a:pt x="2451" y="1700"/>
                  </a:cubicBezTo>
                  <a:cubicBezTo>
                    <a:pt x="2362" y="1656"/>
                    <a:pt x="2296" y="1590"/>
                    <a:pt x="2252" y="1524"/>
                  </a:cubicBezTo>
                  <a:cubicBezTo>
                    <a:pt x="2296" y="1457"/>
                    <a:pt x="2362" y="1413"/>
                    <a:pt x="2428" y="1369"/>
                  </a:cubicBezTo>
                  <a:cubicBezTo>
                    <a:pt x="2638" y="1259"/>
                    <a:pt x="2864" y="1203"/>
                    <a:pt x="3091" y="1203"/>
                  </a:cubicBezTo>
                  <a:close/>
                  <a:moveTo>
                    <a:pt x="3485" y="0"/>
                  </a:moveTo>
                  <a:cubicBezTo>
                    <a:pt x="2594" y="0"/>
                    <a:pt x="1700" y="199"/>
                    <a:pt x="1016" y="596"/>
                  </a:cubicBezTo>
                  <a:cubicBezTo>
                    <a:pt x="618" y="795"/>
                    <a:pt x="309" y="1104"/>
                    <a:pt x="110" y="1501"/>
                  </a:cubicBezTo>
                  <a:lnTo>
                    <a:pt x="0" y="1479"/>
                  </a:lnTo>
                  <a:lnTo>
                    <a:pt x="0" y="2031"/>
                  </a:lnTo>
                  <a:cubicBezTo>
                    <a:pt x="22" y="2539"/>
                    <a:pt x="353" y="3047"/>
                    <a:pt x="1016" y="3422"/>
                  </a:cubicBezTo>
                  <a:cubicBezTo>
                    <a:pt x="1016" y="3422"/>
                    <a:pt x="1808" y="3894"/>
                    <a:pt x="2868" y="3894"/>
                  </a:cubicBezTo>
                  <a:cubicBezTo>
                    <a:pt x="3430" y="3894"/>
                    <a:pt x="4068" y="3761"/>
                    <a:pt x="4702" y="3356"/>
                  </a:cubicBezTo>
                  <a:cubicBezTo>
                    <a:pt x="4733" y="3377"/>
                    <a:pt x="4792" y="3387"/>
                    <a:pt x="4873" y="3387"/>
                  </a:cubicBezTo>
                  <a:cubicBezTo>
                    <a:pt x="5713" y="3387"/>
                    <a:pt x="8963" y="2340"/>
                    <a:pt x="8963" y="2340"/>
                  </a:cubicBezTo>
                  <a:lnTo>
                    <a:pt x="5939" y="596"/>
                  </a:lnTo>
                  <a:cubicBezTo>
                    <a:pt x="5265" y="199"/>
                    <a:pt x="4377" y="0"/>
                    <a:pt x="348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46"/>
            <p:cNvSpPr/>
            <p:nvPr/>
          </p:nvSpPr>
          <p:spPr>
            <a:xfrm>
              <a:off x="5859985" y="2421209"/>
              <a:ext cx="793166" cy="332882"/>
            </a:xfrm>
            <a:custGeom>
              <a:rect b="b" l="l" r="r" t="t"/>
              <a:pathLst>
                <a:path extrusionOk="0" h="3901" w="9295">
                  <a:moveTo>
                    <a:pt x="3423" y="1689"/>
                  </a:moveTo>
                  <a:cubicBezTo>
                    <a:pt x="3649" y="1689"/>
                    <a:pt x="3875" y="1745"/>
                    <a:pt x="4085" y="1855"/>
                  </a:cubicBezTo>
                  <a:cubicBezTo>
                    <a:pt x="4151" y="1899"/>
                    <a:pt x="4217" y="1965"/>
                    <a:pt x="4284" y="2032"/>
                  </a:cubicBezTo>
                  <a:cubicBezTo>
                    <a:pt x="4240" y="2098"/>
                    <a:pt x="4173" y="2142"/>
                    <a:pt x="4107" y="2186"/>
                  </a:cubicBezTo>
                  <a:cubicBezTo>
                    <a:pt x="3897" y="2285"/>
                    <a:pt x="3671" y="2335"/>
                    <a:pt x="3445" y="2335"/>
                  </a:cubicBezTo>
                  <a:cubicBezTo>
                    <a:pt x="3219" y="2335"/>
                    <a:pt x="2992" y="2285"/>
                    <a:pt x="2783" y="2186"/>
                  </a:cubicBezTo>
                  <a:cubicBezTo>
                    <a:pt x="2694" y="2142"/>
                    <a:pt x="2628" y="2076"/>
                    <a:pt x="2584" y="2010"/>
                  </a:cubicBezTo>
                  <a:cubicBezTo>
                    <a:pt x="2628" y="1943"/>
                    <a:pt x="2694" y="1899"/>
                    <a:pt x="2760" y="1855"/>
                  </a:cubicBezTo>
                  <a:cubicBezTo>
                    <a:pt x="2970" y="1745"/>
                    <a:pt x="3196" y="1689"/>
                    <a:pt x="3423" y="1689"/>
                  </a:cubicBezTo>
                  <a:close/>
                  <a:moveTo>
                    <a:pt x="3817" y="1"/>
                  </a:moveTo>
                  <a:cubicBezTo>
                    <a:pt x="2926" y="1"/>
                    <a:pt x="2032" y="199"/>
                    <a:pt x="1348" y="597"/>
                  </a:cubicBezTo>
                  <a:cubicBezTo>
                    <a:pt x="1" y="1369"/>
                    <a:pt x="1" y="2650"/>
                    <a:pt x="1370" y="3444"/>
                  </a:cubicBezTo>
                  <a:cubicBezTo>
                    <a:pt x="1370" y="3444"/>
                    <a:pt x="2141" y="3900"/>
                    <a:pt x="3184" y="3900"/>
                  </a:cubicBezTo>
                  <a:cubicBezTo>
                    <a:pt x="3748" y="3900"/>
                    <a:pt x="4391" y="3767"/>
                    <a:pt x="5034" y="3356"/>
                  </a:cubicBezTo>
                  <a:cubicBezTo>
                    <a:pt x="5065" y="3378"/>
                    <a:pt x="5124" y="3387"/>
                    <a:pt x="5205" y="3387"/>
                  </a:cubicBezTo>
                  <a:cubicBezTo>
                    <a:pt x="6045" y="3387"/>
                    <a:pt x="9295" y="2341"/>
                    <a:pt x="9295" y="2341"/>
                  </a:cubicBezTo>
                  <a:lnTo>
                    <a:pt x="6271" y="597"/>
                  </a:lnTo>
                  <a:cubicBezTo>
                    <a:pt x="5597" y="199"/>
                    <a:pt x="4709" y="1"/>
                    <a:pt x="38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46"/>
            <p:cNvSpPr/>
            <p:nvPr/>
          </p:nvSpPr>
          <p:spPr>
            <a:xfrm>
              <a:off x="6069135" y="2529069"/>
              <a:ext cx="171518" cy="65535"/>
            </a:xfrm>
            <a:custGeom>
              <a:rect b="b" l="l" r="r" t="t"/>
              <a:pathLst>
                <a:path extrusionOk="0" h="768" w="2010">
                  <a:moveTo>
                    <a:pt x="994" y="0"/>
                  </a:moveTo>
                  <a:cubicBezTo>
                    <a:pt x="768" y="0"/>
                    <a:pt x="541" y="50"/>
                    <a:pt x="332" y="149"/>
                  </a:cubicBezTo>
                  <a:cubicBezTo>
                    <a:pt x="67" y="304"/>
                    <a:pt x="0" y="547"/>
                    <a:pt x="133" y="746"/>
                  </a:cubicBezTo>
                  <a:cubicBezTo>
                    <a:pt x="177" y="679"/>
                    <a:pt x="243" y="635"/>
                    <a:pt x="309" y="591"/>
                  </a:cubicBezTo>
                  <a:cubicBezTo>
                    <a:pt x="519" y="492"/>
                    <a:pt x="745" y="442"/>
                    <a:pt x="972" y="442"/>
                  </a:cubicBezTo>
                  <a:cubicBezTo>
                    <a:pt x="1198" y="442"/>
                    <a:pt x="1424" y="492"/>
                    <a:pt x="1634" y="591"/>
                  </a:cubicBezTo>
                  <a:cubicBezTo>
                    <a:pt x="1700" y="635"/>
                    <a:pt x="1766" y="701"/>
                    <a:pt x="1833" y="768"/>
                  </a:cubicBezTo>
                  <a:cubicBezTo>
                    <a:pt x="2009" y="569"/>
                    <a:pt x="1921" y="326"/>
                    <a:pt x="1656" y="149"/>
                  </a:cubicBezTo>
                  <a:cubicBezTo>
                    <a:pt x="1446" y="50"/>
                    <a:pt x="1220" y="0"/>
                    <a:pt x="9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46"/>
            <p:cNvSpPr/>
            <p:nvPr/>
          </p:nvSpPr>
          <p:spPr>
            <a:xfrm>
              <a:off x="5888316" y="1819786"/>
              <a:ext cx="764835" cy="331943"/>
            </a:xfrm>
            <a:custGeom>
              <a:rect b="b" l="l" r="r" t="t"/>
              <a:pathLst>
                <a:path extrusionOk="0" h="3890" w="8963">
                  <a:moveTo>
                    <a:pt x="3091" y="1210"/>
                  </a:moveTo>
                  <a:cubicBezTo>
                    <a:pt x="3317" y="1210"/>
                    <a:pt x="3543" y="1265"/>
                    <a:pt x="3753" y="1375"/>
                  </a:cubicBezTo>
                  <a:cubicBezTo>
                    <a:pt x="3819" y="1419"/>
                    <a:pt x="3885" y="1463"/>
                    <a:pt x="3952" y="1530"/>
                  </a:cubicBezTo>
                  <a:cubicBezTo>
                    <a:pt x="3908" y="1596"/>
                    <a:pt x="3841" y="1662"/>
                    <a:pt x="3775" y="1684"/>
                  </a:cubicBezTo>
                  <a:cubicBezTo>
                    <a:pt x="3565" y="1795"/>
                    <a:pt x="3339" y="1850"/>
                    <a:pt x="3113" y="1850"/>
                  </a:cubicBezTo>
                  <a:cubicBezTo>
                    <a:pt x="2887" y="1850"/>
                    <a:pt x="2660" y="1795"/>
                    <a:pt x="2451" y="1684"/>
                  </a:cubicBezTo>
                  <a:cubicBezTo>
                    <a:pt x="2362" y="1640"/>
                    <a:pt x="2296" y="1596"/>
                    <a:pt x="2252" y="1508"/>
                  </a:cubicBezTo>
                  <a:cubicBezTo>
                    <a:pt x="2296" y="1463"/>
                    <a:pt x="2362" y="1397"/>
                    <a:pt x="2428" y="1375"/>
                  </a:cubicBezTo>
                  <a:cubicBezTo>
                    <a:pt x="2638" y="1265"/>
                    <a:pt x="2864" y="1210"/>
                    <a:pt x="3091" y="1210"/>
                  </a:cubicBezTo>
                  <a:close/>
                  <a:moveTo>
                    <a:pt x="3485" y="1"/>
                  </a:moveTo>
                  <a:cubicBezTo>
                    <a:pt x="2594" y="1"/>
                    <a:pt x="1700" y="194"/>
                    <a:pt x="1016" y="580"/>
                  </a:cubicBezTo>
                  <a:cubicBezTo>
                    <a:pt x="618" y="779"/>
                    <a:pt x="309" y="1110"/>
                    <a:pt x="110" y="1508"/>
                  </a:cubicBezTo>
                  <a:lnTo>
                    <a:pt x="0" y="1463"/>
                  </a:lnTo>
                  <a:lnTo>
                    <a:pt x="0" y="2015"/>
                  </a:lnTo>
                  <a:cubicBezTo>
                    <a:pt x="22" y="2545"/>
                    <a:pt x="353" y="3053"/>
                    <a:pt x="1016" y="3428"/>
                  </a:cubicBezTo>
                  <a:cubicBezTo>
                    <a:pt x="1016" y="3428"/>
                    <a:pt x="1807" y="3890"/>
                    <a:pt x="2867" y="3890"/>
                  </a:cubicBezTo>
                  <a:cubicBezTo>
                    <a:pt x="3429" y="3890"/>
                    <a:pt x="4067" y="3760"/>
                    <a:pt x="4702" y="3362"/>
                  </a:cubicBezTo>
                  <a:cubicBezTo>
                    <a:pt x="4733" y="3383"/>
                    <a:pt x="4790" y="3393"/>
                    <a:pt x="4869" y="3393"/>
                  </a:cubicBezTo>
                  <a:cubicBezTo>
                    <a:pt x="5703" y="3393"/>
                    <a:pt x="8963" y="2324"/>
                    <a:pt x="8963" y="2324"/>
                  </a:cubicBezTo>
                  <a:lnTo>
                    <a:pt x="5939" y="580"/>
                  </a:lnTo>
                  <a:cubicBezTo>
                    <a:pt x="5265" y="194"/>
                    <a:pt x="4377" y="1"/>
                    <a:pt x="34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46"/>
            <p:cNvSpPr/>
            <p:nvPr/>
          </p:nvSpPr>
          <p:spPr>
            <a:xfrm>
              <a:off x="5859985" y="1778400"/>
              <a:ext cx="793166" cy="331943"/>
            </a:xfrm>
            <a:custGeom>
              <a:rect b="b" l="l" r="r" t="t"/>
              <a:pathLst>
                <a:path extrusionOk="0" h="3890" w="9295">
                  <a:moveTo>
                    <a:pt x="3423" y="1695"/>
                  </a:moveTo>
                  <a:cubicBezTo>
                    <a:pt x="3649" y="1695"/>
                    <a:pt x="3875" y="1750"/>
                    <a:pt x="4085" y="1860"/>
                  </a:cubicBezTo>
                  <a:cubicBezTo>
                    <a:pt x="4151" y="1904"/>
                    <a:pt x="4217" y="1948"/>
                    <a:pt x="4284" y="2015"/>
                  </a:cubicBezTo>
                  <a:cubicBezTo>
                    <a:pt x="4240" y="2081"/>
                    <a:pt x="4173" y="2147"/>
                    <a:pt x="4107" y="2169"/>
                  </a:cubicBezTo>
                  <a:cubicBezTo>
                    <a:pt x="3897" y="2280"/>
                    <a:pt x="3671" y="2335"/>
                    <a:pt x="3445" y="2335"/>
                  </a:cubicBezTo>
                  <a:cubicBezTo>
                    <a:pt x="3219" y="2335"/>
                    <a:pt x="2992" y="2280"/>
                    <a:pt x="2783" y="2169"/>
                  </a:cubicBezTo>
                  <a:cubicBezTo>
                    <a:pt x="2694" y="2125"/>
                    <a:pt x="2628" y="2081"/>
                    <a:pt x="2584" y="1993"/>
                  </a:cubicBezTo>
                  <a:cubicBezTo>
                    <a:pt x="2628" y="1948"/>
                    <a:pt x="2694" y="1882"/>
                    <a:pt x="2760" y="1860"/>
                  </a:cubicBezTo>
                  <a:cubicBezTo>
                    <a:pt x="2970" y="1750"/>
                    <a:pt x="3196" y="1695"/>
                    <a:pt x="3423" y="1695"/>
                  </a:cubicBezTo>
                  <a:close/>
                  <a:moveTo>
                    <a:pt x="3817" y="0"/>
                  </a:moveTo>
                  <a:cubicBezTo>
                    <a:pt x="2926" y="0"/>
                    <a:pt x="2032" y="193"/>
                    <a:pt x="1348" y="580"/>
                  </a:cubicBezTo>
                  <a:cubicBezTo>
                    <a:pt x="1" y="1374"/>
                    <a:pt x="1" y="2655"/>
                    <a:pt x="1348" y="3428"/>
                  </a:cubicBezTo>
                  <a:cubicBezTo>
                    <a:pt x="1362" y="3428"/>
                    <a:pt x="2149" y="3889"/>
                    <a:pt x="3204" y="3889"/>
                  </a:cubicBezTo>
                  <a:cubicBezTo>
                    <a:pt x="3764" y="3889"/>
                    <a:pt x="4399" y="3759"/>
                    <a:pt x="5034" y="3361"/>
                  </a:cubicBezTo>
                  <a:cubicBezTo>
                    <a:pt x="5065" y="3382"/>
                    <a:pt x="5122" y="3392"/>
                    <a:pt x="5201" y="3392"/>
                  </a:cubicBezTo>
                  <a:cubicBezTo>
                    <a:pt x="6035" y="3392"/>
                    <a:pt x="9295" y="2324"/>
                    <a:pt x="9295" y="2324"/>
                  </a:cubicBezTo>
                  <a:lnTo>
                    <a:pt x="6271" y="580"/>
                  </a:lnTo>
                  <a:cubicBezTo>
                    <a:pt x="5597" y="193"/>
                    <a:pt x="4709" y="0"/>
                    <a:pt x="381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46"/>
            <p:cNvSpPr/>
            <p:nvPr/>
          </p:nvSpPr>
          <p:spPr>
            <a:xfrm>
              <a:off x="6069135" y="1885321"/>
              <a:ext cx="171518" cy="66901"/>
            </a:xfrm>
            <a:custGeom>
              <a:rect b="b" l="l" r="r" t="t"/>
              <a:pathLst>
                <a:path extrusionOk="0" h="784" w="2010">
                  <a:moveTo>
                    <a:pt x="994" y="0"/>
                  </a:moveTo>
                  <a:cubicBezTo>
                    <a:pt x="768" y="0"/>
                    <a:pt x="541" y="55"/>
                    <a:pt x="332" y="166"/>
                  </a:cubicBezTo>
                  <a:cubicBezTo>
                    <a:pt x="67" y="320"/>
                    <a:pt x="0" y="563"/>
                    <a:pt x="133" y="740"/>
                  </a:cubicBezTo>
                  <a:cubicBezTo>
                    <a:pt x="177" y="695"/>
                    <a:pt x="243" y="629"/>
                    <a:pt x="309" y="607"/>
                  </a:cubicBezTo>
                  <a:cubicBezTo>
                    <a:pt x="519" y="497"/>
                    <a:pt x="745" y="442"/>
                    <a:pt x="972" y="442"/>
                  </a:cubicBezTo>
                  <a:cubicBezTo>
                    <a:pt x="1198" y="442"/>
                    <a:pt x="1424" y="497"/>
                    <a:pt x="1634" y="607"/>
                  </a:cubicBezTo>
                  <a:cubicBezTo>
                    <a:pt x="1700" y="651"/>
                    <a:pt x="1766" y="695"/>
                    <a:pt x="1833" y="784"/>
                  </a:cubicBezTo>
                  <a:cubicBezTo>
                    <a:pt x="2009" y="585"/>
                    <a:pt x="1921" y="342"/>
                    <a:pt x="1656" y="166"/>
                  </a:cubicBezTo>
                  <a:cubicBezTo>
                    <a:pt x="1446" y="55"/>
                    <a:pt x="1220" y="0"/>
                    <a:pt x="99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46"/>
            <p:cNvSpPr/>
            <p:nvPr/>
          </p:nvSpPr>
          <p:spPr>
            <a:xfrm>
              <a:off x="5807250" y="2019976"/>
              <a:ext cx="542629" cy="1019211"/>
            </a:xfrm>
            <a:custGeom>
              <a:rect b="b" l="l" r="r" t="t"/>
              <a:pathLst>
                <a:path extrusionOk="0" h="11944" w="6359">
                  <a:moveTo>
                    <a:pt x="6359" y="0"/>
                  </a:moveTo>
                  <a:lnTo>
                    <a:pt x="6359" y="0"/>
                  </a:lnTo>
                  <a:cubicBezTo>
                    <a:pt x="6358" y="1"/>
                    <a:pt x="3047" y="2009"/>
                    <a:pt x="1149" y="4438"/>
                  </a:cubicBezTo>
                  <a:cubicBezTo>
                    <a:pt x="818" y="4879"/>
                    <a:pt x="1" y="5939"/>
                    <a:pt x="1" y="8566"/>
                  </a:cubicBezTo>
                  <a:cubicBezTo>
                    <a:pt x="1" y="10641"/>
                    <a:pt x="332" y="11458"/>
                    <a:pt x="751" y="11656"/>
                  </a:cubicBezTo>
                  <a:lnTo>
                    <a:pt x="1237" y="11943"/>
                  </a:lnTo>
                  <a:lnTo>
                    <a:pt x="1414" y="11634"/>
                  </a:lnTo>
                  <a:cubicBezTo>
                    <a:pt x="2186" y="11436"/>
                    <a:pt x="3776" y="11038"/>
                    <a:pt x="3776" y="11038"/>
                  </a:cubicBezTo>
                  <a:lnTo>
                    <a:pt x="635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46"/>
            <p:cNvSpPr/>
            <p:nvPr/>
          </p:nvSpPr>
          <p:spPr>
            <a:xfrm>
              <a:off x="5837543" y="2019976"/>
              <a:ext cx="512336" cy="1023905"/>
            </a:xfrm>
            <a:custGeom>
              <a:rect b="b" l="l" r="r" t="t"/>
              <a:pathLst>
                <a:path extrusionOk="0" h="11999" w="6004">
                  <a:moveTo>
                    <a:pt x="6004" y="0"/>
                  </a:moveTo>
                  <a:cubicBezTo>
                    <a:pt x="6003" y="1"/>
                    <a:pt x="3045" y="2208"/>
                    <a:pt x="1169" y="4658"/>
                  </a:cubicBezTo>
                  <a:cubicBezTo>
                    <a:pt x="816" y="5100"/>
                    <a:pt x="21" y="6160"/>
                    <a:pt x="21" y="8787"/>
                  </a:cubicBezTo>
                  <a:cubicBezTo>
                    <a:pt x="1" y="11240"/>
                    <a:pt x="596" y="11999"/>
                    <a:pt x="1124" y="11999"/>
                  </a:cubicBezTo>
                  <a:cubicBezTo>
                    <a:pt x="1162" y="11999"/>
                    <a:pt x="1199" y="11995"/>
                    <a:pt x="1235" y="11988"/>
                  </a:cubicBezTo>
                  <a:cubicBezTo>
                    <a:pt x="1787" y="11855"/>
                    <a:pt x="3708" y="11215"/>
                    <a:pt x="3708" y="11215"/>
                  </a:cubicBezTo>
                  <a:lnTo>
                    <a:pt x="60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46"/>
            <p:cNvSpPr/>
            <p:nvPr/>
          </p:nvSpPr>
          <p:spPr>
            <a:xfrm>
              <a:off x="5980560" y="1950686"/>
              <a:ext cx="787534" cy="1016481"/>
            </a:xfrm>
            <a:custGeom>
              <a:rect b="b" l="l" r="r" t="t"/>
              <a:pathLst>
                <a:path extrusionOk="0" h="11912" w="9229">
                  <a:moveTo>
                    <a:pt x="6687" y="0"/>
                  </a:moveTo>
                  <a:cubicBezTo>
                    <a:pt x="6065" y="0"/>
                    <a:pt x="5361" y="205"/>
                    <a:pt x="4615" y="636"/>
                  </a:cubicBezTo>
                  <a:cubicBezTo>
                    <a:pt x="2076" y="2115"/>
                    <a:pt x="1" y="5691"/>
                    <a:pt x="1" y="8627"/>
                  </a:cubicBezTo>
                  <a:cubicBezTo>
                    <a:pt x="1" y="10707"/>
                    <a:pt x="1042" y="11912"/>
                    <a:pt x="2552" y="11912"/>
                  </a:cubicBezTo>
                  <a:cubicBezTo>
                    <a:pt x="3173" y="11912"/>
                    <a:pt x="3874" y="11708"/>
                    <a:pt x="4615" y="11276"/>
                  </a:cubicBezTo>
                  <a:cubicBezTo>
                    <a:pt x="5895" y="10548"/>
                    <a:pt x="7065" y="9290"/>
                    <a:pt x="7882" y="7833"/>
                  </a:cubicBezTo>
                  <a:cubicBezTo>
                    <a:pt x="8721" y="6464"/>
                    <a:pt x="9184" y="4896"/>
                    <a:pt x="9229" y="3285"/>
                  </a:cubicBezTo>
                  <a:cubicBezTo>
                    <a:pt x="9229" y="1205"/>
                    <a:pt x="8198" y="0"/>
                    <a:pt x="66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46"/>
            <p:cNvSpPr/>
            <p:nvPr/>
          </p:nvSpPr>
          <p:spPr>
            <a:xfrm>
              <a:off x="6097380" y="1976627"/>
              <a:ext cx="1085173" cy="1072032"/>
            </a:xfrm>
            <a:custGeom>
              <a:rect b="b" l="l" r="r" t="t"/>
              <a:pathLst>
                <a:path extrusionOk="0" h="12563" w="12717">
                  <a:moveTo>
                    <a:pt x="6513" y="1"/>
                  </a:moveTo>
                  <a:lnTo>
                    <a:pt x="1" y="11326"/>
                  </a:lnTo>
                  <a:cubicBezTo>
                    <a:pt x="1" y="11326"/>
                    <a:pt x="1734" y="12562"/>
                    <a:pt x="3892" y="12562"/>
                  </a:cubicBezTo>
                  <a:cubicBezTo>
                    <a:pt x="5592" y="12562"/>
                    <a:pt x="7554" y="11795"/>
                    <a:pt x="9140" y="9052"/>
                  </a:cubicBezTo>
                  <a:cubicBezTo>
                    <a:pt x="12716" y="2848"/>
                    <a:pt x="6513" y="1"/>
                    <a:pt x="65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46"/>
            <p:cNvSpPr/>
            <p:nvPr/>
          </p:nvSpPr>
          <p:spPr>
            <a:xfrm>
              <a:off x="5937296" y="2106588"/>
              <a:ext cx="352338" cy="870392"/>
            </a:xfrm>
            <a:custGeom>
              <a:rect b="b" l="l" r="r" t="t"/>
              <a:pathLst>
                <a:path extrusionOk="0" h="10200" w="4129">
                  <a:moveTo>
                    <a:pt x="4128" y="1"/>
                  </a:moveTo>
                  <a:lnTo>
                    <a:pt x="4128" y="1"/>
                  </a:lnTo>
                  <a:cubicBezTo>
                    <a:pt x="4128" y="2"/>
                    <a:pt x="0" y="6690"/>
                    <a:pt x="2517" y="10200"/>
                  </a:cubicBezTo>
                  <a:cubicBezTo>
                    <a:pt x="1303" y="5962"/>
                    <a:pt x="4128" y="2"/>
                    <a:pt x="41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46"/>
            <p:cNvSpPr/>
            <p:nvPr/>
          </p:nvSpPr>
          <p:spPr>
            <a:xfrm>
              <a:off x="6762374" y="2093447"/>
              <a:ext cx="329725" cy="698959"/>
            </a:xfrm>
            <a:custGeom>
              <a:rect b="b" l="l" r="r" t="t"/>
              <a:pathLst>
                <a:path extrusionOk="0" h="8191" w="3864">
                  <a:moveTo>
                    <a:pt x="0" y="0"/>
                  </a:moveTo>
                  <a:lnTo>
                    <a:pt x="0" y="0"/>
                  </a:lnTo>
                  <a:cubicBezTo>
                    <a:pt x="1" y="1"/>
                    <a:pt x="2782" y="3930"/>
                    <a:pt x="486" y="8191"/>
                  </a:cubicBezTo>
                  <a:cubicBezTo>
                    <a:pt x="3863" y="3423"/>
                    <a:pt x="1" y="1"/>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28"/>
          <p:cNvSpPr txBox="1"/>
          <p:nvPr>
            <p:ph idx="1" type="subTitle"/>
          </p:nvPr>
        </p:nvSpPr>
        <p:spPr>
          <a:xfrm>
            <a:off x="720000" y="2833078"/>
            <a:ext cx="50676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will AI tools change what we look for and how we examine details in research?</a:t>
            </a:r>
            <a:endParaRPr/>
          </a:p>
        </p:txBody>
      </p:sp>
      <p:sp>
        <p:nvSpPr>
          <p:cNvPr id="1138" name="Google Shape;1138;p28"/>
          <p:cNvSpPr txBox="1"/>
          <p:nvPr>
            <p:ph type="title"/>
          </p:nvPr>
        </p:nvSpPr>
        <p:spPr>
          <a:xfrm>
            <a:off x="720000" y="1940715"/>
            <a:ext cx="5067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AI vs. Cy</a:t>
            </a:r>
            <a:endParaRPr/>
          </a:p>
        </p:txBody>
      </p:sp>
      <p:grpSp>
        <p:nvGrpSpPr>
          <p:cNvPr id="1139" name="Google Shape;1139;p28"/>
          <p:cNvGrpSpPr/>
          <p:nvPr/>
        </p:nvGrpSpPr>
        <p:grpSpPr>
          <a:xfrm>
            <a:off x="6058510" y="1892533"/>
            <a:ext cx="1575129" cy="1797731"/>
            <a:chOff x="6820088" y="2111051"/>
            <a:chExt cx="594433" cy="678440"/>
          </a:xfrm>
        </p:grpSpPr>
        <p:sp>
          <p:nvSpPr>
            <p:cNvPr id="1140" name="Google Shape;1140;p28"/>
            <p:cNvSpPr/>
            <p:nvPr/>
          </p:nvSpPr>
          <p:spPr>
            <a:xfrm>
              <a:off x="6854485" y="2507665"/>
              <a:ext cx="532576" cy="281827"/>
            </a:xfrm>
            <a:custGeom>
              <a:rect b="b" l="l" r="r" t="t"/>
              <a:pathLst>
                <a:path extrusionOk="0" h="5686" w="10745">
                  <a:moveTo>
                    <a:pt x="5338" y="1"/>
                  </a:moveTo>
                  <a:cubicBezTo>
                    <a:pt x="4142" y="1"/>
                    <a:pt x="2946" y="278"/>
                    <a:pt x="1872" y="833"/>
                  </a:cubicBezTo>
                  <a:cubicBezTo>
                    <a:pt x="0" y="1942"/>
                    <a:pt x="0" y="3744"/>
                    <a:pt x="1872" y="4853"/>
                  </a:cubicBezTo>
                  <a:cubicBezTo>
                    <a:pt x="2946" y="5408"/>
                    <a:pt x="4142" y="5685"/>
                    <a:pt x="5338" y="5685"/>
                  </a:cubicBezTo>
                  <a:cubicBezTo>
                    <a:pt x="6533" y="5685"/>
                    <a:pt x="7729" y="5408"/>
                    <a:pt x="8804" y="4853"/>
                  </a:cubicBezTo>
                  <a:cubicBezTo>
                    <a:pt x="10744" y="3744"/>
                    <a:pt x="10744" y="1942"/>
                    <a:pt x="8804" y="833"/>
                  </a:cubicBezTo>
                  <a:cubicBezTo>
                    <a:pt x="7729" y="278"/>
                    <a:pt x="6533" y="1"/>
                    <a:pt x="53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8"/>
            <p:cNvSpPr/>
            <p:nvPr/>
          </p:nvSpPr>
          <p:spPr>
            <a:xfrm>
              <a:off x="6820088" y="2111051"/>
              <a:ext cx="594433" cy="576144"/>
            </a:xfrm>
            <a:custGeom>
              <a:rect b="b" l="l" r="r" t="t"/>
              <a:pathLst>
                <a:path extrusionOk="0" h="11624" w="11993">
                  <a:moveTo>
                    <a:pt x="5873" y="1"/>
                  </a:moveTo>
                  <a:cubicBezTo>
                    <a:pt x="3343" y="1"/>
                    <a:pt x="1009" y="1695"/>
                    <a:pt x="278" y="4190"/>
                  </a:cubicBezTo>
                  <a:cubicBezTo>
                    <a:pt x="209" y="4329"/>
                    <a:pt x="209" y="4468"/>
                    <a:pt x="209" y="4606"/>
                  </a:cubicBezTo>
                  <a:cubicBezTo>
                    <a:pt x="140" y="4676"/>
                    <a:pt x="140" y="4745"/>
                    <a:pt x="209" y="4814"/>
                  </a:cubicBezTo>
                  <a:lnTo>
                    <a:pt x="209" y="4953"/>
                  </a:lnTo>
                  <a:cubicBezTo>
                    <a:pt x="140" y="5161"/>
                    <a:pt x="140" y="5300"/>
                    <a:pt x="140" y="5508"/>
                  </a:cubicBezTo>
                  <a:cubicBezTo>
                    <a:pt x="140" y="5508"/>
                    <a:pt x="140" y="5508"/>
                    <a:pt x="140" y="5577"/>
                  </a:cubicBezTo>
                  <a:cubicBezTo>
                    <a:pt x="1" y="8558"/>
                    <a:pt x="2080" y="11122"/>
                    <a:pt x="5061" y="11608"/>
                  </a:cubicBezTo>
                  <a:lnTo>
                    <a:pt x="5546" y="11608"/>
                  </a:lnTo>
                  <a:cubicBezTo>
                    <a:pt x="5692" y="11618"/>
                    <a:pt x="5837" y="11624"/>
                    <a:pt x="5981" y="11624"/>
                  </a:cubicBezTo>
                  <a:cubicBezTo>
                    <a:pt x="8583" y="11624"/>
                    <a:pt x="10920" y="9871"/>
                    <a:pt x="11577" y="7310"/>
                  </a:cubicBezTo>
                  <a:cubicBezTo>
                    <a:pt x="11646" y="7240"/>
                    <a:pt x="11646" y="7171"/>
                    <a:pt x="11646" y="7102"/>
                  </a:cubicBezTo>
                  <a:cubicBezTo>
                    <a:pt x="11993" y="5508"/>
                    <a:pt x="11646" y="3844"/>
                    <a:pt x="10676" y="2527"/>
                  </a:cubicBezTo>
                  <a:cubicBezTo>
                    <a:pt x="9983" y="1487"/>
                    <a:pt x="8943" y="655"/>
                    <a:pt x="7765" y="309"/>
                  </a:cubicBezTo>
                  <a:lnTo>
                    <a:pt x="7418" y="170"/>
                  </a:lnTo>
                  <a:lnTo>
                    <a:pt x="7071" y="101"/>
                  </a:lnTo>
                  <a:lnTo>
                    <a:pt x="6933" y="101"/>
                  </a:lnTo>
                  <a:cubicBezTo>
                    <a:pt x="6578" y="33"/>
                    <a:pt x="6224" y="1"/>
                    <a:pt x="587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8"/>
            <p:cNvSpPr/>
            <p:nvPr/>
          </p:nvSpPr>
          <p:spPr>
            <a:xfrm>
              <a:off x="6830397" y="2442389"/>
              <a:ext cx="566974" cy="248222"/>
            </a:xfrm>
            <a:custGeom>
              <a:rect b="b" l="l" r="r" t="t"/>
              <a:pathLst>
                <a:path extrusionOk="0" h="5008" w="11439">
                  <a:moveTo>
                    <a:pt x="11438" y="1"/>
                  </a:moveTo>
                  <a:lnTo>
                    <a:pt x="11438" y="1"/>
                  </a:lnTo>
                  <a:cubicBezTo>
                    <a:pt x="10953" y="763"/>
                    <a:pt x="10329" y="1318"/>
                    <a:pt x="9567" y="1803"/>
                  </a:cubicBezTo>
                  <a:cubicBezTo>
                    <a:pt x="8360" y="2502"/>
                    <a:pt x="6977" y="2852"/>
                    <a:pt x="5634" y="2852"/>
                  </a:cubicBezTo>
                  <a:cubicBezTo>
                    <a:pt x="5512" y="2852"/>
                    <a:pt x="5390" y="2849"/>
                    <a:pt x="5269" y="2843"/>
                  </a:cubicBezTo>
                  <a:lnTo>
                    <a:pt x="4645" y="2843"/>
                  </a:lnTo>
                  <a:cubicBezTo>
                    <a:pt x="2912" y="2635"/>
                    <a:pt x="1318" y="1734"/>
                    <a:pt x="209" y="417"/>
                  </a:cubicBezTo>
                  <a:cubicBezTo>
                    <a:pt x="140" y="278"/>
                    <a:pt x="70" y="209"/>
                    <a:pt x="1" y="70"/>
                  </a:cubicBezTo>
                  <a:lnTo>
                    <a:pt x="1" y="70"/>
                  </a:lnTo>
                  <a:cubicBezTo>
                    <a:pt x="347" y="2566"/>
                    <a:pt x="2288" y="4576"/>
                    <a:pt x="4853" y="4992"/>
                  </a:cubicBezTo>
                  <a:lnTo>
                    <a:pt x="5338" y="4992"/>
                  </a:lnTo>
                  <a:cubicBezTo>
                    <a:pt x="5479" y="5002"/>
                    <a:pt x="5619" y="5008"/>
                    <a:pt x="5759" y="5008"/>
                  </a:cubicBezTo>
                  <a:cubicBezTo>
                    <a:pt x="8367" y="5008"/>
                    <a:pt x="10711" y="3191"/>
                    <a:pt x="11369" y="625"/>
                  </a:cubicBezTo>
                  <a:cubicBezTo>
                    <a:pt x="11369" y="555"/>
                    <a:pt x="11369" y="555"/>
                    <a:pt x="11369" y="486"/>
                  </a:cubicBezTo>
                  <a:cubicBezTo>
                    <a:pt x="11438" y="278"/>
                    <a:pt x="11438" y="140"/>
                    <a:pt x="11438" y="1"/>
                  </a:cubicBezTo>
                  <a:close/>
                </a:path>
              </a:pathLst>
            </a:custGeom>
            <a:solidFill>
              <a:srgbClr val="3B3B0E">
                <a:alpha val="295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8"/>
            <p:cNvSpPr/>
            <p:nvPr/>
          </p:nvSpPr>
          <p:spPr>
            <a:xfrm>
              <a:off x="6988458" y="2129737"/>
              <a:ext cx="250848" cy="123764"/>
            </a:xfrm>
            <a:custGeom>
              <a:rect b="b" l="l" r="r" t="t"/>
              <a:pathLst>
                <a:path extrusionOk="0" h="2497" w="5061">
                  <a:moveTo>
                    <a:pt x="2496" y="1"/>
                  </a:moveTo>
                  <a:cubicBezTo>
                    <a:pt x="1179" y="1"/>
                    <a:pt x="1" y="555"/>
                    <a:pt x="1" y="1249"/>
                  </a:cubicBezTo>
                  <a:cubicBezTo>
                    <a:pt x="1" y="1942"/>
                    <a:pt x="1110" y="2496"/>
                    <a:pt x="2496" y="2496"/>
                  </a:cubicBezTo>
                  <a:cubicBezTo>
                    <a:pt x="3882" y="2496"/>
                    <a:pt x="5061" y="1942"/>
                    <a:pt x="5061" y="1249"/>
                  </a:cubicBezTo>
                  <a:cubicBezTo>
                    <a:pt x="5061" y="555"/>
                    <a:pt x="3882" y="1"/>
                    <a:pt x="24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8"/>
            <p:cNvSpPr/>
            <p:nvPr/>
          </p:nvSpPr>
          <p:spPr>
            <a:xfrm>
              <a:off x="6840707" y="2363383"/>
              <a:ext cx="250898" cy="326435"/>
            </a:xfrm>
            <a:custGeom>
              <a:rect b="b" l="l" r="r" t="t"/>
              <a:pathLst>
                <a:path extrusionOk="0" h="6586" w="5062">
                  <a:moveTo>
                    <a:pt x="1" y="1"/>
                  </a:moveTo>
                  <a:lnTo>
                    <a:pt x="1" y="139"/>
                  </a:lnTo>
                  <a:lnTo>
                    <a:pt x="417" y="139"/>
                  </a:lnTo>
                  <a:cubicBezTo>
                    <a:pt x="625" y="209"/>
                    <a:pt x="763" y="209"/>
                    <a:pt x="902" y="278"/>
                  </a:cubicBezTo>
                  <a:cubicBezTo>
                    <a:pt x="1041" y="278"/>
                    <a:pt x="1110" y="278"/>
                    <a:pt x="1179" y="347"/>
                  </a:cubicBezTo>
                  <a:cubicBezTo>
                    <a:pt x="1318" y="417"/>
                    <a:pt x="1457" y="417"/>
                    <a:pt x="1526" y="486"/>
                  </a:cubicBezTo>
                  <a:lnTo>
                    <a:pt x="1595" y="486"/>
                  </a:lnTo>
                  <a:lnTo>
                    <a:pt x="1803" y="624"/>
                  </a:lnTo>
                  <a:cubicBezTo>
                    <a:pt x="1942" y="694"/>
                    <a:pt x="2080" y="763"/>
                    <a:pt x="2219" y="832"/>
                  </a:cubicBezTo>
                  <a:lnTo>
                    <a:pt x="2427" y="971"/>
                  </a:lnTo>
                  <a:lnTo>
                    <a:pt x="2774" y="1248"/>
                  </a:lnTo>
                  <a:lnTo>
                    <a:pt x="2982" y="1456"/>
                  </a:lnTo>
                  <a:cubicBezTo>
                    <a:pt x="3051" y="1526"/>
                    <a:pt x="3120" y="1664"/>
                    <a:pt x="3259" y="1734"/>
                  </a:cubicBezTo>
                  <a:lnTo>
                    <a:pt x="3397" y="1942"/>
                  </a:lnTo>
                  <a:lnTo>
                    <a:pt x="3536" y="2080"/>
                  </a:lnTo>
                  <a:lnTo>
                    <a:pt x="3675" y="2288"/>
                  </a:lnTo>
                  <a:lnTo>
                    <a:pt x="3675" y="2357"/>
                  </a:lnTo>
                  <a:lnTo>
                    <a:pt x="3813" y="2565"/>
                  </a:lnTo>
                  <a:lnTo>
                    <a:pt x="4091" y="2912"/>
                  </a:lnTo>
                  <a:lnTo>
                    <a:pt x="4160" y="3120"/>
                  </a:lnTo>
                  <a:cubicBezTo>
                    <a:pt x="4229" y="3259"/>
                    <a:pt x="4299" y="3397"/>
                    <a:pt x="4368" y="3536"/>
                  </a:cubicBezTo>
                  <a:lnTo>
                    <a:pt x="4368" y="3605"/>
                  </a:lnTo>
                  <a:cubicBezTo>
                    <a:pt x="4437" y="3674"/>
                    <a:pt x="4437" y="3744"/>
                    <a:pt x="4437" y="3813"/>
                  </a:cubicBezTo>
                  <a:cubicBezTo>
                    <a:pt x="4507" y="3952"/>
                    <a:pt x="4576" y="4090"/>
                    <a:pt x="4645" y="4229"/>
                  </a:cubicBezTo>
                  <a:lnTo>
                    <a:pt x="4714" y="4506"/>
                  </a:lnTo>
                  <a:lnTo>
                    <a:pt x="4784" y="4922"/>
                  </a:lnTo>
                  <a:cubicBezTo>
                    <a:pt x="4853" y="4992"/>
                    <a:pt x="4853" y="4992"/>
                    <a:pt x="4853" y="5199"/>
                  </a:cubicBezTo>
                  <a:lnTo>
                    <a:pt x="4853" y="5615"/>
                  </a:lnTo>
                  <a:lnTo>
                    <a:pt x="4853" y="5685"/>
                  </a:lnTo>
                  <a:cubicBezTo>
                    <a:pt x="4853" y="5754"/>
                    <a:pt x="4853" y="5823"/>
                    <a:pt x="4853" y="5893"/>
                  </a:cubicBezTo>
                  <a:cubicBezTo>
                    <a:pt x="4853" y="6031"/>
                    <a:pt x="4853" y="6170"/>
                    <a:pt x="4853" y="6309"/>
                  </a:cubicBezTo>
                  <a:cubicBezTo>
                    <a:pt x="4853" y="6378"/>
                    <a:pt x="4853" y="6378"/>
                    <a:pt x="4853" y="6378"/>
                  </a:cubicBezTo>
                  <a:lnTo>
                    <a:pt x="4853" y="6586"/>
                  </a:lnTo>
                  <a:lnTo>
                    <a:pt x="4992" y="6586"/>
                  </a:lnTo>
                  <a:lnTo>
                    <a:pt x="4992" y="6378"/>
                  </a:lnTo>
                  <a:lnTo>
                    <a:pt x="4992" y="6309"/>
                  </a:lnTo>
                  <a:cubicBezTo>
                    <a:pt x="4992" y="6170"/>
                    <a:pt x="4992" y="6031"/>
                    <a:pt x="4992" y="5893"/>
                  </a:cubicBezTo>
                  <a:cubicBezTo>
                    <a:pt x="4992" y="5893"/>
                    <a:pt x="4992" y="5823"/>
                    <a:pt x="5061" y="5823"/>
                  </a:cubicBezTo>
                  <a:lnTo>
                    <a:pt x="5061" y="5754"/>
                  </a:lnTo>
                  <a:cubicBezTo>
                    <a:pt x="5061" y="5615"/>
                    <a:pt x="5061" y="5407"/>
                    <a:pt x="5061" y="5338"/>
                  </a:cubicBezTo>
                  <a:cubicBezTo>
                    <a:pt x="4992" y="5269"/>
                    <a:pt x="4992" y="5130"/>
                    <a:pt x="4992" y="5130"/>
                  </a:cubicBezTo>
                  <a:lnTo>
                    <a:pt x="4992" y="5061"/>
                  </a:lnTo>
                  <a:cubicBezTo>
                    <a:pt x="4922" y="4853"/>
                    <a:pt x="4922" y="4714"/>
                    <a:pt x="4853" y="4576"/>
                  </a:cubicBezTo>
                  <a:cubicBezTo>
                    <a:pt x="4853" y="4506"/>
                    <a:pt x="4853" y="4437"/>
                    <a:pt x="4784" y="4368"/>
                  </a:cubicBezTo>
                  <a:lnTo>
                    <a:pt x="4784" y="4298"/>
                  </a:lnTo>
                  <a:cubicBezTo>
                    <a:pt x="4784" y="4160"/>
                    <a:pt x="4714" y="3952"/>
                    <a:pt x="4645" y="3882"/>
                  </a:cubicBezTo>
                  <a:cubicBezTo>
                    <a:pt x="4645" y="3813"/>
                    <a:pt x="4576" y="3744"/>
                    <a:pt x="4576" y="3674"/>
                  </a:cubicBezTo>
                  <a:lnTo>
                    <a:pt x="4576" y="3605"/>
                  </a:lnTo>
                  <a:cubicBezTo>
                    <a:pt x="4507" y="3467"/>
                    <a:pt x="4437" y="3328"/>
                    <a:pt x="4368" y="3189"/>
                  </a:cubicBezTo>
                  <a:lnTo>
                    <a:pt x="4229" y="2981"/>
                  </a:lnTo>
                  <a:cubicBezTo>
                    <a:pt x="4229" y="2981"/>
                    <a:pt x="4229" y="2981"/>
                    <a:pt x="4229" y="2912"/>
                  </a:cubicBezTo>
                  <a:lnTo>
                    <a:pt x="4021" y="2565"/>
                  </a:lnTo>
                  <a:lnTo>
                    <a:pt x="3883" y="2357"/>
                  </a:lnTo>
                  <a:lnTo>
                    <a:pt x="3813" y="2288"/>
                  </a:lnTo>
                  <a:cubicBezTo>
                    <a:pt x="3744" y="2219"/>
                    <a:pt x="3744" y="2149"/>
                    <a:pt x="3675" y="2080"/>
                  </a:cubicBezTo>
                  <a:lnTo>
                    <a:pt x="3536" y="1942"/>
                  </a:lnTo>
                  <a:lnTo>
                    <a:pt x="3397" y="1803"/>
                  </a:lnTo>
                  <a:lnTo>
                    <a:pt x="3328" y="1734"/>
                  </a:lnTo>
                  <a:cubicBezTo>
                    <a:pt x="3259" y="1595"/>
                    <a:pt x="3189" y="1526"/>
                    <a:pt x="3051" y="1387"/>
                  </a:cubicBezTo>
                  <a:lnTo>
                    <a:pt x="2912" y="1248"/>
                  </a:lnTo>
                  <a:lnTo>
                    <a:pt x="2843" y="1179"/>
                  </a:lnTo>
                  <a:cubicBezTo>
                    <a:pt x="2704" y="1110"/>
                    <a:pt x="2566" y="971"/>
                    <a:pt x="2496" y="902"/>
                  </a:cubicBezTo>
                  <a:lnTo>
                    <a:pt x="2288" y="763"/>
                  </a:lnTo>
                  <a:lnTo>
                    <a:pt x="2219" y="694"/>
                  </a:lnTo>
                  <a:cubicBezTo>
                    <a:pt x="2150" y="624"/>
                    <a:pt x="2011" y="555"/>
                    <a:pt x="1872" y="486"/>
                  </a:cubicBezTo>
                  <a:lnTo>
                    <a:pt x="1664" y="347"/>
                  </a:lnTo>
                  <a:lnTo>
                    <a:pt x="1595" y="347"/>
                  </a:lnTo>
                  <a:lnTo>
                    <a:pt x="1179" y="209"/>
                  </a:lnTo>
                  <a:lnTo>
                    <a:pt x="971" y="139"/>
                  </a:lnTo>
                  <a:lnTo>
                    <a:pt x="902" y="139"/>
                  </a:lnTo>
                  <a:cubicBezTo>
                    <a:pt x="763" y="70"/>
                    <a:pt x="555" y="70"/>
                    <a:pt x="4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8"/>
            <p:cNvSpPr/>
            <p:nvPr/>
          </p:nvSpPr>
          <p:spPr>
            <a:xfrm>
              <a:off x="7177447" y="2112588"/>
              <a:ext cx="219920" cy="357364"/>
            </a:xfrm>
            <a:custGeom>
              <a:rect b="b" l="l" r="r" t="t"/>
              <a:pathLst>
                <a:path extrusionOk="0" h="7210" w="4437">
                  <a:moveTo>
                    <a:pt x="0" y="0"/>
                  </a:moveTo>
                  <a:lnTo>
                    <a:pt x="0" y="278"/>
                  </a:lnTo>
                  <a:cubicBezTo>
                    <a:pt x="0" y="278"/>
                    <a:pt x="0" y="347"/>
                    <a:pt x="0" y="347"/>
                  </a:cubicBezTo>
                  <a:lnTo>
                    <a:pt x="0" y="763"/>
                  </a:lnTo>
                  <a:lnTo>
                    <a:pt x="0" y="1248"/>
                  </a:lnTo>
                  <a:cubicBezTo>
                    <a:pt x="0" y="1248"/>
                    <a:pt x="0" y="1248"/>
                    <a:pt x="0" y="1317"/>
                  </a:cubicBezTo>
                  <a:lnTo>
                    <a:pt x="0" y="1525"/>
                  </a:lnTo>
                  <a:cubicBezTo>
                    <a:pt x="0" y="1664"/>
                    <a:pt x="69" y="1803"/>
                    <a:pt x="69" y="2011"/>
                  </a:cubicBezTo>
                  <a:cubicBezTo>
                    <a:pt x="69" y="2149"/>
                    <a:pt x="139" y="2219"/>
                    <a:pt x="139" y="2288"/>
                  </a:cubicBezTo>
                  <a:cubicBezTo>
                    <a:pt x="208" y="2426"/>
                    <a:pt x="208" y="2634"/>
                    <a:pt x="277" y="2773"/>
                  </a:cubicBezTo>
                  <a:lnTo>
                    <a:pt x="347" y="3050"/>
                  </a:lnTo>
                  <a:cubicBezTo>
                    <a:pt x="416" y="3189"/>
                    <a:pt x="485" y="3328"/>
                    <a:pt x="555" y="3466"/>
                  </a:cubicBezTo>
                  <a:cubicBezTo>
                    <a:pt x="555" y="3466"/>
                    <a:pt x="555" y="3536"/>
                    <a:pt x="555" y="3536"/>
                  </a:cubicBezTo>
                  <a:lnTo>
                    <a:pt x="624" y="3744"/>
                  </a:lnTo>
                  <a:lnTo>
                    <a:pt x="832" y="4159"/>
                  </a:lnTo>
                  <a:lnTo>
                    <a:pt x="832" y="4229"/>
                  </a:lnTo>
                  <a:cubicBezTo>
                    <a:pt x="901" y="4298"/>
                    <a:pt x="901" y="4298"/>
                    <a:pt x="971" y="4437"/>
                  </a:cubicBezTo>
                  <a:cubicBezTo>
                    <a:pt x="1040" y="4575"/>
                    <a:pt x="1109" y="4714"/>
                    <a:pt x="1248" y="4783"/>
                  </a:cubicBezTo>
                  <a:lnTo>
                    <a:pt x="1248" y="4853"/>
                  </a:lnTo>
                  <a:lnTo>
                    <a:pt x="1386" y="5061"/>
                  </a:lnTo>
                  <a:cubicBezTo>
                    <a:pt x="1456" y="5199"/>
                    <a:pt x="1525" y="5269"/>
                    <a:pt x="1664" y="5407"/>
                  </a:cubicBezTo>
                  <a:lnTo>
                    <a:pt x="1664" y="5477"/>
                  </a:lnTo>
                  <a:lnTo>
                    <a:pt x="1802" y="5615"/>
                  </a:lnTo>
                  <a:cubicBezTo>
                    <a:pt x="1941" y="5754"/>
                    <a:pt x="2010" y="5892"/>
                    <a:pt x="2149" y="5962"/>
                  </a:cubicBezTo>
                  <a:lnTo>
                    <a:pt x="2218" y="6031"/>
                  </a:lnTo>
                  <a:lnTo>
                    <a:pt x="2357" y="6170"/>
                  </a:lnTo>
                  <a:cubicBezTo>
                    <a:pt x="2496" y="6308"/>
                    <a:pt x="2634" y="6378"/>
                    <a:pt x="2773" y="6516"/>
                  </a:cubicBezTo>
                  <a:lnTo>
                    <a:pt x="2981" y="6655"/>
                  </a:lnTo>
                  <a:cubicBezTo>
                    <a:pt x="3119" y="6724"/>
                    <a:pt x="3258" y="6794"/>
                    <a:pt x="3397" y="6863"/>
                  </a:cubicBezTo>
                  <a:lnTo>
                    <a:pt x="3466" y="6863"/>
                  </a:lnTo>
                  <a:lnTo>
                    <a:pt x="3674" y="7002"/>
                  </a:lnTo>
                  <a:cubicBezTo>
                    <a:pt x="3813" y="7071"/>
                    <a:pt x="3951" y="7140"/>
                    <a:pt x="4090" y="7209"/>
                  </a:cubicBezTo>
                  <a:lnTo>
                    <a:pt x="4159" y="7209"/>
                  </a:lnTo>
                  <a:cubicBezTo>
                    <a:pt x="4228" y="7209"/>
                    <a:pt x="4367" y="7209"/>
                    <a:pt x="4436" y="7140"/>
                  </a:cubicBezTo>
                  <a:lnTo>
                    <a:pt x="4436" y="6932"/>
                  </a:lnTo>
                  <a:lnTo>
                    <a:pt x="4228" y="6932"/>
                  </a:lnTo>
                  <a:lnTo>
                    <a:pt x="3813" y="6724"/>
                  </a:lnTo>
                  <a:lnTo>
                    <a:pt x="3535" y="6586"/>
                  </a:lnTo>
                  <a:lnTo>
                    <a:pt x="3119" y="6378"/>
                  </a:lnTo>
                  <a:lnTo>
                    <a:pt x="2911" y="6239"/>
                  </a:lnTo>
                  <a:lnTo>
                    <a:pt x="2842" y="6239"/>
                  </a:lnTo>
                  <a:cubicBezTo>
                    <a:pt x="2773" y="6170"/>
                    <a:pt x="2634" y="6031"/>
                    <a:pt x="2496" y="5962"/>
                  </a:cubicBezTo>
                  <a:lnTo>
                    <a:pt x="2357" y="5754"/>
                  </a:lnTo>
                  <a:lnTo>
                    <a:pt x="2288" y="5754"/>
                  </a:lnTo>
                  <a:cubicBezTo>
                    <a:pt x="2218" y="5615"/>
                    <a:pt x="2080" y="5546"/>
                    <a:pt x="2010" y="5407"/>
                  </a:cubicBezTo>
                  <a:lnTo>
                    <a:pt x="1802" y="5199"/>
                  </a:lnTo>
                  <a:lnTo>
                    <a:pt x="1456" y="4853"/>
                  </a:lnTo>
                  <a:lnTo>
                    <a:pt x="1317" y="4645"/>
                  </a:lnTo>
                  <a:lnTo>
                    <a:pt x="1317" y="4506"/>
                  </a:lnTo>
                  <a:cubicBezTo>
                    <a:pt x="1178" y="4437"/>
                    <a:pt x="1109" y="4298"/>
                    <a:pt x="1040" y="4159"/>
                  </a:cubicBezTo>
                  <a:cubicBezTo>
                    <a:pt x="1040" y="4090"/>
                    <a:pt x="971" y="4021"/>
                    <a:pt x="971" y="3951"/>
                  </a:cubicBezTo>
                  <a:lnTo>
                    <a:pt x="971" y="3882"/>
                  </a:lnTo>
                  <a:cubicBezTo>
                    <a:pt x="901" y="3813"/>
                    <a:pt x="832" y="3674"/>
                    <a:pt x="763" y="3536"/>
                  </a:cubicBezTo>
                  <a:cubicBezTo>
                    <a:pt x="693" y="3466"/>
                    <a:pt x="693" y="3397"/>
                    <a:pt x="624" y="3328"/>
                  </a:cubicBezTo>
                  <a:lnTo>
                    <a:pt x="624" y="3258"/>
                  </a:lnTo>
                  <a:cubicBezTo>
                    <a:pt x="555" y="3120"/>
                    <a:pt x="485" y="2981"/>
                    <a:pt x="485" y="2773"/>
                  </a:cubicBezTo>
                  <a:lnTo>
                    <a:pt x="416" y="2565"/>
                  </a:lnTo>
                  <a:lnTo>
                    <a:pt x="416" y="2496"/>
                  </a:lnTo>
                  <a:cubicBezTo>
                    <a:pt x="347" y="2357"/>
                    <a:pt x="277" y="2219"/>
                    <a:pt x="277" y="2080"/>
                  </a:cubicBezTo>
                  <a:lnTo>
                    <a:pt x="208" y="1872"/>
                  </a:lnTo>
                  <a:lnTo>
                    <a:pt x="208" y="1803"/>
                  </a:lnTo>
                  <a:lnTo>
                    <a:pt x="139" y="1317"/>
                  </a:lnTo>
                  <a:lnTo>
                    <a:pt x="139" y="1109"/>
                  </a:lnTo>
                  <a:lnTo>
                    <a:pt x="139" y="1040"/>
                  </a:lnTo>
                  <a:lnTo>
                    <a:pt x="139" y="555"/>
                  </a:lnTo>
                  <a:lnTo>
                    <a:pt x="139" y="278"/>
                  </a:lnTo>
                  <a:cubicBezTo>
                    <a:pt x="139" y="208"/>
                    <a:pt x="139" y="7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8"/>
            <p:cNvSpPr/>
            <p:nvPr/>
          </p:nvSpPr>
          <p:spPr>
            <a:xfrm>
              <a:off x="6833867" y="2318726"/>
              <a:ext cx="20669" cy="41288"/>
            </a:xfrm>
            <a:custGeom>
              <a:rect b="b" l="l" r="r" t="t"/>
              <a:pathLst>
                <a:path extrusionOk="0" h="833" w="417">
                  <a:moveTo>
                    <a:pt x="139" y="0"/>
                  </a:moveTo>
                  <a:cubicBezTo>
                    <a:pt x="0" y="0"/>
                    <a:pt x="0" y="278"/>
                    <a:pt x="0" y="416"/>
                  </a:cubicBezTo>
                  <a:cubicBezTo>
                    <a:pt x="70" y="486"/>
                    <a:pt x="139" y="555"/>
                    <a:pt x="139" y="624"/>
                  </a:cubicBezTo>
                  <a:cubicBezTo>
                    <a:pt x="139" y="624"/>
                    <a:pt x="139" y="694"/>
                    <a:pt x="139" y="694"/>
                  </a:cubicBezTo>
                  <a:lnTo>
                    <a:pt x="139" y="763"/>
                  </a:lnTo>
                  <a:cubicBezTo>
                    <a:pt x="139" y="832"/>
                    <a:pt x="208" y="832"/>
                    <a:pt x="208" y="832"/>
                  </a:cubicBezTo>
                  <a:lnTo>
                    <a:pt x="277" y="832"/>
                  </a:lnTo>
                  <a:cubicBezTo>
                    <a:pt x="347" y="832"/>
                    <a:pt x="347" y="832"/>
                    <a:pt x="347" y="763"/>
                  </a:cubicBezTo>
                  <a:cubicBezTo>
                    <a:pt x="416" y="694"/>
                    <a:pt x="416" y="694"/>
                    <a:pt x="416" y="624"/>
                  </a:cubicBezTo>
                  <a:cubicBezTo>
                    <a:pt x="347" y="416"/>
                    <a:pt x="208" y="208"/>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8"/>
            <p:cNvSpPr/>
            <p:nvPr/>
          </p:nvSpPr>
          <p:spPr>
            <a:xfrm>
              <a:off x="6826977" y="2348217"/>
              <a:ext cx="27558" cy="42725"/>
            </a:xfrm>
            <a:custGeom>
              <a:rect b="b" l="l" r="r" t="t"/>
              <a:pathLst>
                <a:path extrusionOk="0" h="862" w="556">
                  <a:moveTo>
                    <a:pt x="412" y="1"/>
                  </a:moveTo>
                  <a:cubicBezTo>
                    <a:pt x="347" y="1"/>
                    <a:pt x="278" y="50"/>
                    <a:pt x="278" y="99"/>
                  </a:cubicBezTo>
                  <a:cubicBezTo>
                    <a:pt x="139" y="237"/>
                    <a:pt x="70" y="445"/>
                    <a:pt x="1" y="723"/>
                  </a:cubicBezTo>
                  <a:cubicBezTo>
                    <a:pt x="1" y="792"/>
                    <a:pt x="1" y="861"/>
                    <a:pt x="70" y="861"/>
                  </a:cubicBezTo>
                  <a:cubicBezTo>
                    <a:pt x="139" y="861"/>
                    <a:pt x="209" y="861"/>
                    <a:pt x="278" y="792"/>
                  </a:cubicBezTo>
                  <a:cubicBezTo>
                    <a:pt x="347" y="584"/>
                    <a:pt x="416" y="376"/>
                    <a:pt x="486" y="237"/>
                  </a:cubicBezTo>
                  <a:cubicBezTo>
                    <a:pt x="555" y="168"/>
                    <a:pt x="555" y="29"/>
                    <a:pt x="486" y="29"/>
                  </a:cubicBezTo>
                  <a:cubicBezTo>
                    <a:pt x="466" y="9"/>
                    <a:pt x="439" y="1"/>
                    <a:pt x="4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8"/>
            <p:cNvSpPr/>
            <p:nvPr/>
          </p:nvSpPr>
          <p:spPr>
            <a:xfrm>
              <a:off x="6864795" y="2322146"/>
              <a:ext cx="24089" cy="48177"/>
            </a:xfrm>
            <a:custGeom>
              <a:rect b="b" l="l" r="r" t="t"/>
              <a:pathLst>
                <a:path extrusionOk="0" h="972" w="486">
                  <a:moveTo>
                    <a:pt x="139" y="1"/>
                  </a:moveTo>
                  <a:cubicBezTo>
                    <a:pt x="69" y="1"/>
                    <a:pt x="0" y="70"/>
                    <a:pt x="69" y="209"/>
                  </a:cubicBezTo>
                  <a:cubicBezTo>
                    <a:pt x="69" y="278"/>
                    <a:pt x="139" y="417"/>
                    <a:pt x="139" y="486"/>
                  </a:cubicBezTo>
                  <a:cubicBezTo>
                    <a:pt x="139" y="625"/>
                    <a:pt x="208" y="694"/>
                    <a:pt x="208" y="833"/>
                  </a:cubicBezTo>
                  <a:cubicBezTo>
                    <a:pt x="208" y="902"/>
                    <a:pt x="277" y="971"/>
                    <a:pt x="347" y="971"/>
                  </a:cubicBezTo>
                  <a:cubicBezTo>
                    <a:pt x="416" y="971"/>
                    <a:pt x="485" y="902"/>
                    <a:pt x="485" y="833"/>
                  </a:cubicBezTo>
                  <a:cubicBezTo>
                    <a:pt x="416" y="694"/>
                    <a:pt x="416" y="555"/>
                    <a:pt x="416" y="417"/>
                  </a:cubicBezTo>
                  <a:cubicBezTo>
                    <a:pt x="347" y="347"/>
                    <a:pt x="347" y="209"/>
                    <a:pt x="347" y="70"/>
                  </a:cubicBezTo>
                  <a:cubicBezTo>
                    <a:pt x="277" y="1"/>
                    <a:pt x="208"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8"/>
            <p:cNvSpPr/>
            <p:nvPr/>
          </p:nvSpPr>
          <p:spPr>
            <a:xfrm>
              <a:off x="6854485" y="2357386"/>
              <a:ext cx="34398" cy="40395"/>
            </a:xfrm>
            <a:custGeom>
              <a:rect b="b" l="l" r="r" t="t"/>
              <a:pathLst>
                <a:path extrusionOk="0" h="815" w="694">
                  <a:moveTo>
                    <a:pt x="563" y="0"/>
                  </a:moveTo>
                  <a:cubicBezTo>
                    <a:pt x="520" y="0"/>
                    <a:pt x="485" y="18"/>
                    <a:pt x="485" y="52"/>
                  </a:cubicBezTo>
                  <a:cubicBezTo>
                    <a:pt x="347" y="191"/>
                    <a:pt x="208" y="399"/>
                    <a:pt x="69" y="607"/>
                  </a:cubicBezTo>
                  <a:cubicBezTo>
                    <a:pt x="0" y="676"/>
                    <a:pt x="0" y="745"/>
                    <a:pt x="69" y="815"/>
                  </a:cubicBezTo>
                  <a:lnTo>
                    <a:pt x="139" y="815"/>
                  </a:lnTo>
                  <a:cubicBezTo>
                    <a:pt x="208" y="815"/>
                    <a:pt x="208" y="815"/>
                    <a:pt x="277" y="745"/>
                  </a:cubicBezTo>
                  <a:cubicBezTo>
                    <a:pt x="416" y="607"/>
                    <a:pt x="555" y="399"/>
                    <a:pt x="693" y="260"/>
                  </a:cubicBezTo>
                  <a:cubicBezTo>
                    <a:pt x="693" y="191"/>
                    <a:pt x="693" y="122"/>
                    <a:pt x="693" y="52"/>
                  </a:cubicBezTo>
                  <a:cubicBezTo>
                    <a:pt x="659" y="18"/>
                    <a:pt x="607" y="0"/>
                    <a:pt x="56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8"/>
            <p:cNvSpPr/>
            <p:nvPr/>
          </p:nvSpPr>
          <p:spPr>
            <a:xfrm>
              <a:off x="6909452" y="2335925"/>
              <a:ext cx="13779" cy="48128"/>
            </a:xfrm>
            <a:custGeom>
              <a:rect b="b" l="l" r="r" t="t"/>
              <a:pathLst>
                <a:path extrusionOk="0" h="971" w="278">
                  <a:moveTo>
                    <a:pt x="139" y="0"/>
                  </a:moveTo>
                  <a:cubicBezTo>
                    <a:pt x="70" y="0"/>
                    <a:pt x="0" y="69"/>
                    <a:pt x="0" y="139"/>
                  </a:cubicBezTo>
                  <a:cubicBezTo>
                    <a:pt x="0" y="347"/>
                    <a:pt x="0" y="624"/>
                    <a:pt x="0" y="832"/>
                  </a:cubicBezTo>
                  <a:cubicBezTo>
                    <a:pt x="0" y="901"/>
                    <a:pt x="70" y="971"/>
                    <a:pt x="139" y="971"/>
                  </a:cubicBezTo>
                  <a:cubicBezTo>
                    <a:pt x="208" y="971"/>
                    <a:pt x="277" y="901"/>
                    <a:pt x="277" y="832"/>
                  </a:cubicBezTo>
                  <a:cubicBezTo>
                    <a:pt x="277" y="624"/>
                    <a:pt x="277" y="347"/>
                    <a:pt x="277" y="139"/>
                  </a:cubicBezTo>
                  <a:cubicBezTo>
                    <a:pt x="277" y="69"/>
                    <a:pt x="208" y="0"/>
                    <a:pt x="1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8"/>
            <p:cNvSpPr/>
            <p:nvPr/>
          </p:nvSpPr>
          <p:spPr>
            <a:xfrm>
              <a:off x="6881944" y="2371115"/>
              <a:ext cx="41288" cy="36975"/>
            </a:xfrm>
            <a:custGeom>
              <a:rect b="b" l="l" r="r" t="t"/>
              <a:pathLst>
                <a:path extrusionOk="0" h="746" w="833">
                  <a:moveTo>
                    <a:pt x="659" y="1"/>
                  </a:moveTo>
                  <a:cubicBezTo>
                    <a:pt x="625" y="1"/>
                    <a:pt x="590" y="18"/>
                    <a:pt x="555" y="53"/>
                  </a:cubicBezTo>
                  <a:cubicBezTo>
                    <a:pt x="417" y="191"/>
                    <a:pt x="209" y="330"/>
                    <a:pt x="70" y="538"/>
                  </a:cubicBezTo>
                  <a:cubicBezTo>
                    <a:pt x="1" y="607"/>
                    <a:pt x="1" y="676"/>
                    <a:pt x="70" y="746"/>
                  </a:cubicBezTo>
                  <a:lnTo>
                    <a:pt x="209" y="746"/>
                  </a:lnTo>
                  <a:cubicBezTo>
                    <a:pt x="209" y="746"/>
                    <a:pt x="278" y="746"/>
                    <a:pt x="278" y="676"/>
                  </a:cubicBezTo>
                  <a:cubicBezTo>
                    <a:pt x="417" y="538"/>
                    <a:pt x="625" y="399"/>
                    <a:pt x="763" y="261"/>
                  </a:cubicBezTo>
                  <a:cubicBezTo>
                    <a:pt x="832" y="191"/>
                    <a:pt x="832" y="122"/>
                    <a:pt x="763" y="53"/>
                  </a:cubicBezTo>
                  <a:cubicBezTo>
                    <a:pt x="729" y="18"/>
                    <a:pt x="694" y="1"/>
                    <a:pt x="6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8"/>
            <p:cNvSpPr/>
            <p:nvPr/>
          </p:nvSpPr>
          <p:spPr>
            <a:xfrm>
              <a:off x="6936911" y="2355651"/>
              <a:ext cx="20669" cy="49020"/>
            </a:xfrm>
            <a:custGeom>
              <a:rect b="b" l="l" r="r" t="t"/>
              <a:pathLst>
                <a:path extrusionOk="0" h="989" w="417">
                  <a:moveTo>
                    <a:pt x="278" y="1"/>
                  </a:moveTo>
                  <a:cubicBezTo>
                    <a:pt x="209" y="1"/>
                    <a:pt x="139" y="53"/>
                    <a:pt x="139" y="157"/>
                  </a:cubicBezTo>
                  <a:cubicBezTo>
                    <a:pt x="139" y="365"/>
                    <a:pt x="70" y="573"/>
                    <a:pt x="70" y="850"/>
                  </a:cubicBezTo>
                  <a:cubicBezTo>
                    <a:pt x="1" y="919"/>
                    <a:pt x="70" y="988"/>
                    <a:pt x="209" y="988"/>
                  </a:cubicBezTo>
                  <a:cubicBezTo>
                    <a:pt x="278" y="988"/>
                    <a:pt x="278" y="919"/>
                    <a:pt x="347" y="850"/>
                  </a:cubicBezTo>
                  <a:cubicBezTo>
                    <a:pt x="347" y="573"/>
                    <a:pt x="417" y="365"/>
                    <a:pt x="417" y="157"/>
                  </a:cubicBezTo>
                  <a:cubicBezTo>
                    <a:pt x="417" y="53"/>
                    <a:pt x="347" y="1"/>
                    <a:pt x="27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8"/>
            <p:cNvSpPr/>
            <p:nvPr/>
          </p:nvSpPr>
          <p:spPr>
            <a:xfrm>
              <a:off x="6909452" y="2388314"/>
              <a:ext cx="44708" cy="33506"/>
            </a:xfrm>
            <a:custGeom>
              <a:rect b="b" l="l" r="r" t="t"/>
              <a:pathLst>
                <a:path extrusionOk="0" h="676" w="902">
                  <a:moveTo>
                    <a:pt x="728" y="0"/>
                  </a:moveTo>
                  <a:cubicBezTo>
                    <a:pt x="693" y="0"/>
                    <a:pt x="659" y="17"/>
                    <a:pt x="624" y="52"/>
                  </a:cubicBezTo>
                  <a:cubicBezTo>
                    <a:pt x="485" y="191"/>
                    <a:pt x="277" y="329"/>
                    <a:pt x="70" y="468"/>
                  </a:cubicBezTo>
                  <a:cubicBezTo>
                    <a:pt x="0" y="468"/>
                    <a:pt x="0" y="607"/>
                    <a:pt x="70" y="676"/>
                  </a:cubicBezTo>
                  <a:lnTo>
                    <a:pt x="208" y="676"/>
                  </a:lnTo>
                  <a:cubicBezTo>
                    <a:pt x="208" y="676"/>
                    <a:pt x="277" y="676"/>
                    <a:pt x="277" y="607"/>
                  </a:cubicBezTo>
                  <a:cubicBezTo>
                    <a:pt x="485" y="468"/>
                    <a:pt x="624" y="399"/>
                    <a:pt x="832" y="260"/>
                  </a:cubicBezTo>
                  <a:cubicBezTo>
                    <a:pt x="901" y="191"/>
                    <a:pt x="901" y="121"/>
                    <a:pt x="832" y="52"/>
                  </a:cubicBezTo>
                  <a:cubicBezTo>
                    <a:pt x="797" y="17"/>
                    <a:pt x="763" y="0"/>
                    <a:pt x="72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8"/>
            <p:cNvSpPr/>
            <p:nvPr/>
          </p:nvSpPr>
          <p:spPr>
            <a:xfrm>
              <a:off x="6967839" y="2380582"/>
              <a:ext cx="24089" cy="48128"/>
            </a:xfrm>
            <a:custGeom>
              <a:rect b="b" l="l" r="r" t="t"/>
              <a:pathLst>
                <a:path extrusionOk="0" h="971" w="486">
                  <a:moveTo>
                    <a:pt x="347" y="0"/>
                  </a:moveTo>
                  <a:cubicBezTo>
                    <a:pt x="278" y="0"/>
                    <a:pt x="209" y="70"/>
                    <a:pt x="139" y="139"/>
                  </a:cubicBezTo>
                  <a:cubicBezTo>
                    <a:pt x="139" y="347"/>
                    <a:pt x="70" y="555"/>
                    <a:pt x="1" y="763"/>
                  </a:cubicBezTo>
                  <a:cubicBezTo>
                    <a:pt x="1" y="832"/>
                    <a:pt x="1" y="971"/>
                    <a:pt x="139" y="971"/>
                  </a:cubicBezTo>
                  <a:cubicBezTo>
                    <a:pt x="209" y="971"/>
                    <a:pt x="209" y="901"/>
                    <a:pt x="278" y="832"/>
                  </a:cubicBezTo>
                  <a:cubicBezTo>
                    <a:pt x="347" y="624"/>
                    <a:pt x="417" y="416"/>
                    <a:pt x="417" y="208"/>
                  </a:cubicBezTo>
                  <a:cubicBezTo>
                    <a:pt x="486" y="70"/>
                    <a:pt x="417" y="0"/>
                    <a:pt x="34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8"/>
            <p:cNvSpPr/>
            <p:nvPr/>
          </p:nvSpPr>
          <p:spPr>
            <a:xfrm>
              <a:off x="6936911" y="2413493"/>
              <a:ext cx="44708" cy="28946"/>
            </a:xfrm>
            <a:custGeom>
              <a:rect b="b" l="l" r="r" t="t"/>
              <a:pathLst>
                <a:path extrusionOk="0" h="584" w="902">
                  <a:moveTo>
                    <a:pt x="755" y="1"/>
                  </a:moveTo>
                  <a:cubicBezTo>
                    <a:pt x="735" y="1"/>
                    <a:pt x="714" y="9"/>
                    <a:pt x="694" y="29"/>
                  </a:cubicBezTo>
                  <a:cubicBezTo>
                    <a:pt x="486" y="99"/>
                    <a:pt x="278" y="237"/>
                    <a:pt x="70" y="307"/>
                  </a:cubicBezTo>
                  <a:cubicBezTo>
                    <a:pt x="1" y="376"/>
                    <a:pt x="1" y="445"/>
                    <a:pt x="70" y="515"/>
                  </a:cubicBezTo>
                  <a:cubicBezTo>
                    <a:pt x="70" y="584"/>
                    <a:pt x="139" y="584"/>
                    <a:pt x="139" y="584"/>
                  </a:cubicBezTo>
                  <a:lnTo>
                    <a:pt x="209" y="584"/>
                  </a:lnTo>
                  <a:cubicBezTo>
                    <a:pt x="417" y="445"/>
                    <a:pt x="555" y="376"/>
                    <a:pt x="833" y="307"/>
                  </a:cubicBezTo>
                  <a:cubicBezTo>
                    <a:pt x="902" y="237"/>
                    <a:pt x="902" y="168"/>
                    <a:pt x="902" y="99"/>
                  </a:cubicBezTo>
                  <a:cubicBezTo>
                    <a:pt x="853" y="50"/>
                    <a:pt x="804" y="1"/>
                    <a:pt x="7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8"/>
            <p:cNvSpPr/>
            <p:nvPr/>
          </p:nvSpPr>
          <p:spPr>
            <a:xfrm>
              <a:off x="6991878" y="2410073"/>
              <a:ext cx="27558" cy="46145"/>
            </a:xfrm>
            <a:custGeom>
              <a:rect b="b" l="l" r="r" t="t"/>
              <a:pathLst>
                <a:path extrusionOk="0" h="931" w="556">
                  <a:moveTo>
                    <a:pt x="382" y="0"/>
                  </a:moveTo>
                  <a:cubicBezTo>
                    <a:pt x="313" y="0"/>
                    <a:pt x="278" y="49"/>
                    <a:pt x="278" y="98"/>
                  </a:cubicBezTo>
                  <a:cubicBezTo>
                    <a:pt x="209" y="306"/>
                    <a:pt x="139" y="514"/>
                    <a:pt x="1" y="722"/>
                  </a:cubicBezTo>
                  <a:cubicBezTo>
                    <a:pt x="1" y="792"/>
                    <a:pt x="1" y="861"/>
                    <a:pt x="70" y="930"/>
                  </a:cubicBezTo>
                  <a:lnTo>
                    <a:pt x="139" y="930"/>
                  </a:lnTo>
                  <a:cubicBezTo>
                    <a:pt x="209" y="930"/>
                    <a:pt x="278" y="861"/>
                    <a:pt x="278" y="861"/>
                  </a:cubicBezTo>
                  <a:cubicBezTo>
                    <a:pt x="347" y="584"/>
                    <a:pt x="486" y="376"/>
                    <a:pt x="555" y="168"/>
                  </a:cubicBezTo>
                  <a:cubicBezTo>
                    <a:pt x="555" y="98"/>
                    <a:pt x="555" y="29"/>
                    <a:pt x="486" y="29"/>
                  </a:cubicBezTo>
                  <a:cubicBezTo>
                    <a:pt x="445" y="9"/>
                    <a:pt x="411" y="0"/>
                    <a:pt x="38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8"/>
            <p:cNvSpPr/>
            <p:nvPr/>
          </p:nvSpPr>
          <p:spPr>
            <a:xfrm>
              <a:off x="6957530" y="2441844"/>
              <a:ext cx="50854" cy="24683"/>
            </a:xfrm>
            <a:custGeom>
              <a:rect b="b" l="l" r="r" t="t"/>
              <a:pathLst>
                <a:path extrusionOk="0" h="498" w="1026">
                  <a:moveTo>
                    <a:pt x="875" y="1"/>
                  </a:moveTo>
                  <a:cubicBezTo>
                    <a:pt x="862" y="1"/>
                    <a:pt x="848" y="4"/>
                    <a:pt x="832" y="12"/>
                  </a:cubicBezTo>
                  <a:lnTo>
                    <a:pt x="139" y="220"/>
                  </a:lnTo>
                  <a:cubicBezTo>
                    <a:pt x="1" y="289"/>
                    <a:pt x="70" y="497"/>
                    <a:pt x="209" y="497"/>
                  </a:cubicBezTo>
                  <a:lnTo>
                    <a:pt x="278" y="497"/>
                  </a:lnTo>
                  <a:lnTo>
                    <a:pt x="902" y="289"/>
                  </a:lnTo>
                  <a:cubicBezTo>
                    <a:pt x="1025" y="227"/>
                    <a:pt x="984" y="1"/>
                    <a:pt x="8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8"/>
            <p:cNvSpPr/>
            <p:nvPr/>
          </p:nvSpPr>
          <p:spPr>
            <a:xfrm>
              <a:off x="7012496" y="2440158"/>
              <a:ext cx="30978" cy="43518"/>
            </a:xfrm>
            <a:custGeom>
              <a:rect b="b" l="l" r="r" t="t"/>
              <a:pathLst>
                <a:path extrusionOk="0" h="878" w="625">
                  <a:moveTo>
                    <a:pt x="469" y="0"/>
                  </a:moveTo>
                  <a:cubicBezTo>
                    <a:pt x="429" y="0"/>
                    <a:pt x="388" y="34"/>
                    <a:pt x="347" y="115"/>
                  </a:cubicBezTo>
                  <a:cubicBezTo>
                    <a:pt x="278" y="323"/>
                    <a:pt x="139" y="531"/>
                    <a:pt x="70" y="670"/>
                  </a:cubicBezTo>
                  <a:cubicBezTo>
                    <a:pt x="1" y="739"/>
                    <a:pt x="70" y="878"/>
                    <a:pt x="139" y="878"/>
                  </a:cubicBezTo>
                  <a:lnTo>
                    <a:pt x="209" y="878"/>
                  </a:lnTo>
                  <a:cubicBezTo>
                    <a:pt x="209" y="878"/>
                    <a:pt x="278" y="878"/>
                    <a:pt x="278" y="808"/>
                  </a:cubicBezTo>
                  <a:cubicBezTo>
                    <a:pt x="417" y="670"/>
                    <a:pt x="555" y="462"/>
                    <a:pt x="625" y="185"/>
                  </a:cubicBezTo>
                  <a:cubicBezTo>
                    <a:pt x="625" y="115"/>
                    <a:pt x="625" y="46"/>
                    <a:pt x="555" y="46"/>
                  </a:cubicBezTo>
                  <a:cubicBezTo>
                    <a:pt x="527" y="17"/>
                    <a:pt x="498" y="0"/>
                    <a:pt x="4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8"/>
            <p:cNvSpPr/>
            <p:nvPr/>
          </p:nvSpPr>
          <p:spPr>
            <a:xfrm>
              <a:off x="6981568" y="2469897"/>
              <a:ext cx="48177" cy="24089"/>
            </a:xfrm>
            <a:custGeom>
              <a:rect b="b" l="l" r="r" t="t"/>
              <a:pathLst>
                <a:path extrusionOk="0" h="486" w="972">
                  <a:moveTo>
                    <a:pt x="833" y="0"/>
                  </a:moveTo>
                  <a:cubicBezTo>
                    <a:pt x="625" y="70"/>
                    <a:pt x="417" y="139"/>
                    <a:pt x="140" y="208"/>
                  </a:cubicBezTo>
                  <a:cubicBezTo>
                    <a:pt x="1" y="208"/>
                    <a:pt x="1" y="486"/>
                    <a:pt x="140" y="486"/>
                  </a:cubicBezTo>
                  <a:lnTo>
                    <a:pt x="278" y="486"/>
                  </a:lnTo>
                  <a:lnTo>
                    <a:pt x="902" y="278"/>
                  </a:lnTo>
                  <a:cubicBezTo>
                    <a:pt x="971" y="278"/>
                    <a:pt x="971" y="208"/>
                    <a:pt x="971" y="139"/>
                  </a:cubicBezTo>
                  <a:cubicBezTo>
                    <a:pt x="971" y="70"/>
                    <a:pt x="902" y="0"/>
                    <a:pt x="8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8"/>
            <p:cNvSpPr/>
            <p:nvPr/>
          </p:nvSpPr>
          <p:spPr>
            <a:xfrm>
              <a:off x="7033115" y="2473317"/>
              <a:ext cx="34398" cy="44708"/>
            </a:xfrm>
            <a:custGeom>
              <a:rect b="b" l="l" r="r" t="t"/>
              <a:pathLst>
                <a:path extrusionOk="0" h="902" w="694">
                  <a:moveTo>
                    <a:pt x="625" y="1"/>
                  </a:moveTo>
                  <a:cubicBezTo>
                    <a:pt x="555" y="1"/>
                    <a:pt x="486" y="1"/>
                    <a:pt x="417" y="70"/>
                  </a:cubicBezTo>
                  <a:cubicBezTo>
                    <a:pt x="278" y="278"/>
                    <a:pt x="209" y="486"/>
                    <a:pt x="70" y="625"/>
                  </a:cubicBezTo>
                  <a:cubicBezTo>
                    <a:pt x="1" y="763"/>
                    <a:pt x="70" y="833"/>
                    <a:pt x="139" y="902"/>
                  </a:cubicBezTo>
                  <a:cubicBezTo>
                    <a:pt x="209" y="902"/>
                    <a:pt x="278" y="833"/>
                    <a:pt x="278" y="833"/>
                  </a:cubicBezTo>
                  <a:cubicBezTo>
                    <a:pt x="417" y="625"/>
                    <a:pt x="555" y="417"/>
                    <a:pt x="694" y="209"/>
                  </a:cubicBezTo>
                  <a:cubicBezTo>
                    <a:pt x="694" y="139"/>
                    <a:pt x="694" y="70"/>
                    <a:pt x="6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8"/>
            <p:cNvSpPr/>
            <p:nvPr/>
          </p:nvSpPr>
          <p:spPr>
            <a:xfrm>
              <a:off x="7002187" y="2502808"/>
              <a:ext cx="48177" cy="18686"/>
            </a:xfrm>
            <a:custGeom>
              <a:rect b="b" l="l" r="r" t="t"/>
              <a:pathLst>
                <a:path extrusionOk="0" h="377" w="972">
                  <a:moveTo>
                    <a:pt x="822" y="1"/>
                  </a:moveTo>
                  <a:cubicBezTo>
                    <a:pt x="804" y="1"/>
                    <a:pt x="784" y="9"/>
                    <a:pt x="763" y="30"/>
                  </a:cubicBezTo>
                  <a:lnTo>
                    <a:pt x="417" y="30"/>
                  </a:lnTo>
                  <a:lnTo>
                    <a:pt x="139" y="99"/>
                  </a:lnTo>
                  <a:cubicBezTo>
                    <a:pt x="70" y="99"/>
                    <a:pt x="1" y="168"/>
                    <a:pt x="1" y="307"/>
                  </a:cubicBezTo>
                  <a:cubicBezTo>
                    <a:pt x="1" y="307"/>
                    <a:pt x="70" y="376"/>
                    <a:pt x="139" y="376"/>
                  </a:cubicBezTo>
                  <a:lnTo>
                    <a:pt x="486" y="307"/>
                  </a:lnTo>
                  <a:lnTo>
                    <a:pt x="833" y="307"/>
                  </a:lnTo>
                  <a:cubicBezTo>
                    <a:pt x="902" y="238"/>
                    <a:pt x="971" y="168"/>
                    <a:pt x="902" y="99"/>
                  </a:cubicBezTo>
                  <a:cubicBezTo>
                    <a:pt x="902" y="50"/>
                    <a:pt x="867" y="1"/>
                    <a:pt x="8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8"/>
            <p:cNvSpPr/>
            <p:nvPr/>
          </p:nvSpPr>
          <p:spPr>
            <a:xfrm>
              <a:off x="7050314" y="2511134"/>
              <a:ext cx="34398" cy="37818"/>
            </a:xfrm>
            <a:custGeom>
              <a:rect b="b" l="l" r="r" t="t"/>
              <a:pathLst>
                <a:path extrusionOk="0" h="763" w="694">
                  <a:moveTo>
                    <a:pt x="485" y="0"/>
                  </a:moveTo>
                  <a:cubicBezTo>
                    <a:pt x="347" y="208"/>
                    <a:pt x="208" y="347"/>
                    <a:pt x="70" y="555"/>
                  </a:cubicBezTo>
                  <a:cubicBezTo>
                    <a:pt x="0" y="624"/>
                    <a:pt x="0" y="693"/>
                    <a:pt x="70" y="763"/>
                  </a:cubicBezTo>
                  <a:lnTo>
                    <a:pt x="208" y="763"/>
                  </a:lnTo>
                  <a:cubicBezTo>
                    <a:pt x="416" y="555"/>
                    <a:pt x="555" y="416"/>
                    <a:pt x="693" y="208"/>
                  </a:cubicBezTo>
                  <a:cubicBezTo>
                    <a:pt x="693" y="139"/>
                    <a:pt x="693" y="70"/>
                    <a:pt x="69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8"/>
            <p:cNvSpPr/>
            <p:nvPr/>
          </p:nvSpPr>
          <p:spPr>
            <a:xfrm>
              <a:off x="7015966" y="2537205"/>
              <a:ext cx="48128" cy="15216"/>
            </a:xfrm>
            <a:custGeom>
              <a:rect b="b" l="l" r="r" t="t"/>
              <a:pathLst>
                <a:path extrusionOk="0" h="307" w="971">
                  <a:moveTo>
                    <a:pt x="891" y="0"/>
                  </a:moveTo>
                  <a:cubicBezTo>
                    <a:pt x="873" y="0"/>
                    <a:pt x="852" y="9"/>
                    <a:pt x="832" y="29"/>
                  </a:cubicBezTo>
                  <a:lnTo>
                    <a:pt x="139" y="29"/>
                  </a:lnTo>
                  <a:cubicBezTo>
                    <a:pt x="69" y="29"/>
                    <a:pt x="0" y="98"/>
                    <a:pt x="69" y="167"/>
                  </a:cubicBezTo>
                  <a:cubicBezTo>
                    <a:pt x="69" y="237"/>
                    <a:pt x="139" y="306"/>
                    <a:pt x="208" y="306"/>
                  </a:cubicBezTo>
                  <a:lnTo>
                    <a:pt x="832" y="306"/>
                  </a:lnTo>
                  <a:cubicBezTo>
                    <a:pt x="901" y="237"/>
                    <a:pt x="971" y="237"/>
                    <a:pt x="971" y="98"/>
                  </a:cubicBezTo>
                  <a:cubicBezTo>
                    <a:pt x="971" y="49"/>
                    <a:pt x="936" y="0"/>
                    <a:pt x="89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8"/>
            <p:cNvSpPr/>
            <p:nvPr/>
          </p:nvSpPr>
          <p:spPr>
            <a:xfrm>
              <a:off x="7064043" y="2543203"/>
              <a:ext cx="39702" cy="40098"/>
            </a:xfrm>
            <a:custGeom>
              <a:rect b="b" l="l" r="r" t="t"/>
              <a:pathLst>
                <a:path extrusionOk="0" h="809" w="801">
                  <a:moveTo>
                    <a:pt x="588" y="1"/>
                  </a:moveTo>
                  <a:cubicBezTo>
                    <a:pt x="554" y="1"/>
                    <a:pt x="518" y="14"/>
                    <a:pt x="486" y="46"/>
                  </a:cubicBezTo>
                  <a:cubicBezTo>
                    <a:pt x="347" y="254"/>
                    <a:pt x="208" y="393"/>
                    <a:pt x="1" y="601"/>
                  </a:cubicBezTo>
                  <a:cubicBezTo>
                    <a:pt x="1" y="601"/>
                    <a:pt x="1" y="740"/>
                    <a:pt x="1" y="740"/>
                  </a:cubicBezTo>
                  <a:cubicBezTo>
                    <a:pt x="70" y="809"/>
                    <a:pt x="70" y="809"/>
                    <a:pt x="139" y="809"/>
                  </a:cubicBezTo>
                  <a:cubicBezTo>
                    <a:pt x="139" y="809"/>
                    <a:pt x="208" y="809"/>
                    <a:pt x="208" y="740"/>
                  </a:cubicBezTo>
                  <a:cubicBezTo>
                    <a:pt x="416" y="601"/>
                    <a:pt x="555" y="462"/>
                    <a:pt x="694" y="254"/>
                  </a:cubicBezTo>
                  <a:cubicBezTo>
                    <a:pt x="800" y="148"/>
                    <a:pt x="702" y="1"/>
                    <a:pt x="5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8"/>
            <p:cNvSpPr/>
            <p:nvPr/>
          </p:nvSpPr>
          <p:spPr>
            <a:xfrm>
              <a:off x="7029695" y="2569521"/>
              <a:ext cx="48128" cy="13779"/>
            </a:xfrm>
            <a:custGeom>
              <a:rect b="b" l="l" r="r" t="t"/>
              <a:pathLst>
                <a:path extrusionOk="0" h="278" w="971">
                  <a:moveTo>
                    <a:pt x="139" y="1"/>
                  </a:moveTo>
                  <a:cubicBezTo>
                    <a:pt x="70" y="1"/>
                    <a:pt x="0" y="70"/>
                    <a:pt x="0" y="139"/>
                  </a:cubicBezTo>
                  <a:cubicBezTo>
                    <a:pt x="0" y="209"/>
                    <a:pt x="70" y="278"/>
                    <a:pt x="139" y="278"/>
                  </a:cubicBezTo>
                  <a:lnTo>
                    <a:pt x="832" y="278"/>
                  </a:lnTo>
                  <a:cubicBezTo>
                    <a:pt x="901" y="278"/>
                    <a:pt x="971" y="209"/>
                    <a:pt x="971" y="139"/>
                  </a:cubicBezTo>
                  <a:cubicBezTo>
                    <a:pt x="971" y="70"/>
                    <a:pt x="901" y="1"/>
                    <a:pt x="8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8"/>
            <p:cNvSpPr/>
            <p:nvPr/>
          </p:nvSpPr>
          <p:spPr>
            <a:xfrm>
              <a:off x="7070933" y="2584143"/>
              <a:ext cx="41238" cy="33556"/>
            </a:xfrm>
            <a:custGeom>
              <a:rect b="b" l="l" r="r" t="t"/>
              <a:pathLst>
                <a:path extrusionOk="0" h="677" w="832">
                  <a:moveTo>
                    <a:pt x="693" y="0"/>
                  </a:moveTo>
                  <a:cubicBezTo>
                    <a:pt x="659" y="0"/>
                    <a:pt x="624" y="18"/>
                    <a:pt x="624" y="52"/>
                  </a:cubicBezTo>
                  <a:lnTo>
                    <a:pt x="347" y="260"/>
                  </a:lnTo>
                  <a:cubicBezTo>
                    <a:pt x="277" y="330"/>
                    <a:pt x="139" y="399"/>
                    <a:pt x="69" y="468"/>
                  </a:cubicBezTo>
                  <a:cubicBezTo>
                    <a:pt x="0" y="538"/>
                    <a:pt x="0" y="607"/>
                    <a:pt x="69" y="676"/>
                  </a:cubicBezTo>
                  <a:lnTo>
                    <a:pt x="208" y="676"/>
                  </a:lnTo>
                  <a:lnTo>
                    <a:pt x="555" y="468"/>
                  </a:lnTo>
                  <a:cubicBezTo>
                    <a:pt x="624" y="399"/>
                    <a:pt x="693" y="260"/>
                    <a:pt x="763" y="191"/>
                  </a:cubicBezTo>
                  <a:cubicBezTo>
                    <a:pt x="832" y="191"/>
                    <a:pt x="832" y="52"/>
                    <a:pt x="763" y="52"/>
                  </a:cubicBezTo>
                  <a:cubicBezTo>
                    <a:pt x="763" y="18"/>
                    <a:pt x="728" y="0"/>
                    <a:pt x="69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8"/>
            <p:cNvSpPr/>
            <p:nvPr/>
          </p:nvSpPr>
          <p:spPr>
            <a:xfrm>
              <a:off x="7040005" y="2602482"/>
              <a:ext cx="48128" cy="18636"/>
            </a:xfrm>
            <a:custGeom>
              <a:rect b="b" l="l" r="r" t="t"/>
              <a:pathLst>
                <a:path extrusionOk="0" h="376" w="971">
                  <a:moveTo>
                    <a:pt x="80" y="0"/>
                  </a:moveTo>
                  <a:cubicBezTo>
                    <a:pt x="35" y="0"/>
                    <a:pt x="0" y="49"/>
                    <a:pt x="0" y="98"/>
                  </a:cubicBezTo>
                  <a:cubicBezTo>
                    <a:pt x="0" y="168"/>
                    <a:pt x="70" y="237"/>
                    <a:pt x="139" y="306"/>
                  </a:cubicBezTo>
                  <a:lnTo>
                    <a:pt x="763" y="306"/>
                  </a:lnTo>
                  <a:lnTo>
                    <a:pt x="832" y="375"/>
                  </a:lnTo>
                  <a:cubicBezTo>
                    <a:pt x="971" y="375"/>
                    <a:pt x="971" y="98"/>
                    <a:pt x="832" y="98"/>
                  </a:cubicBezTo>
                  <a:lnTo>
                    <a:pt x="486" y="29"/>
                  </a:lnTo>
                  <a:lnTo>
                    <a:pt x="139" y="29"/>
                  </a:lnTo>
                  <a:cubicBezTo>
                    <a:pt x="119" y="9"/>
                    <a:pt x="98" y="0"/>
                    <a:pt x="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8"/>
            <p:cNvSpPr/>
            <p:nvPr/>
          </p:nvSpPr>
          <p:spPr>
            <a:xfrm>
              <a:off x="7074353" y="2624488"/>
              <a:ext cx="44708" cy="30978"/>
            </a:xfrm>
            <a:custGeom>
              <a:rect b="b" l="l" r="r" t="t"/>
              <a:pathLst>
                <a:path extrusionOk="0" h="625" w="902">
                  <a:moveTo>
                    <a:pt x="694" y="1"/>
                  </a:moveTo>
                  <a:cubicBezTo>
                    <a:pt x="486" y="139"/>
                    <a:pt x="278" y="278"/>
                    <a:pt x="139" y="347"/>
                  </a:cubicBezTo>
                  <a:cubicBezTo>
                    <a:pt x="0" y="417"/>
                    <a:pt x="0" y="486"/>
                    <a:pt x="70" y="555"/>
                  </a:cubicBezTo>
                  <a:cubicBezTo>
                    <a:pt x="70" y="625"/>
                    <a:pt x="139" y="625"/>
                    <a:pt x="208" y="625"/>
                  </a:cubicBezTo>
                  <a:lnTo>
                    <a:pt x="208" y="555"/>
                  </a:lnTo>
                  <a:cubicBezTo>
                    <a:pt x="416" y="486"/>
                    <a:pt x="624" y="347"/>
                    <a:pt x="832" y="209"/>
                  </a:cubicBezTo>
                  <a:cubicBezTo>
                    <a:pt x="902" y="139"/>
                    <a:pt x="902" y="70"/>
                    <a:pt x="90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8"/>
            <p:cNvSpPr/>
            <p:nvPr/>
          </p:nvSpPr>
          <p:spPr>
            <a:xfrm>
              <a:off x="7043425" y="2631378"/>
              <a:ext cx="48177" cy="24089"/>
            </a:xfrm>
            <a:custGeom>
              <a:rect b="b" l="l" r="r" t="t"/>
              <a:pathLst>
                <a:path extrusionOk="0" h="486" w="972">
                  <a:moveTo>
                    <a:pt x="209" y="0"/>
                  </a:moveTo>
                  <a:cubicBezTo>
                    <a:pt x="139" y="0"/>
                    <a:pt x="70" y="70"/>
                    <a:pt x="1" y="139"/>
                  </a:cubicBezTo>
                  <a:cubicBezTo>
                    <a:pt x="1" y="208"/>
                    <a:pt x="70" y="278"/>
                    <a:pt x="139" y="278"/>
                  </a:cubicBezTo>
                  <a:cubicBezTo>
                    <a:pt x="347" y="347"/>
                    <a:pt x="555" y="416"/>
                    <a:pt x="763" y="486"/>
                  </a:cubicBezTo>
                  <a:lnTo>
                    <a:pt x="832" y="486"/>
                  </a:lnTo>
                  <a:cubicBezTo>
                    <a:pt x="832" y="486"/>
                    <a:pt x="902" y="486"/>
                    <a:pt x="902" y="416"/>
                  </a:cubicBezTo>
                  <a:cubicBezTo>
                    <a:pt x="971" y="347"/>
                    <a:pt x="902" y="278"/>
                    <a:pt x="832" y="208"/>
                  </a:cubicBezTo>
                  <a:lnTo>
                    <a:pt x="20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8"/>
            <p:cNvSpPr/>
            <p:nvPr/>
          </p:nvSpPr>
          <p:spPr>
            <a:xfrm>
              <a:off x="7070933" y="2671178"/>
              <a:ext cx="48128" cy="18636"/>
            </a:xfrm>
            <a:custGeom>
              <a:rect b="b" l="l" r="r" t="t"/>
              <a:pathLst>
                <a:path extrusionOk="0" h="376" w="971">
                  <a:moveTo>
                    <a:pt x="824" y="1"/>
                  </a:moveTo>
                  <a:cubicBezTo>
                    <a:pt x="803" y="1"/>
                    <a:pt x="783" y="9"/>
                    <a:pt x="763" y="29"/>
                  </a:cubicBezTo>
                  <a:cubicBezTo>
                    <a:pt x="624" y="99"/>
                    <a:pt x="416" y="168"/>
                    <a:pt x="277" y="237"/>
                  </a:cubicBezTo>
                  <a:lnTo>
                    <a:pt x="139" y="237"/>
                  </a:lnTo>
                  <a:cubicBezTo>
                    <a:pt x="69" y="237"/>
                    <a:pt x="0" y="307"/>
                    <a:pt x="69" y="376"/>
                  </a:cubicBezTo>
                  <a:lnTo>
                    <a:pt x="416" y="376"/>
                  </a:lnTo>
                  <a:cubicBezTo>
                    <a:pt x="555" y="307"/>
                    <a:pt x="763" y="237"/>
                    <a:pt x="901" y="168"/>
                  </a:cubicBezTo>
                  <a:cubicBezTo>
                    <a:pt x="901" y="168"/>
                    <a:pt x="971" y="99"/>
                    <a:pt x="971" y="99"/>
                  </a:cubicBezTo>
                  <a:cubicBezTo>
                    <a:pt x="922" y="50"/>
                    <a:pt x="873" y="1"/>
                    <a:pt x="8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8"/>
            <p:cNvSpPr/>
            <p:nvPr/>
          </p:nvSpPr>
          <p:spPr>
            <a:xfrm>
              <a:off x="7044168" y="2665180"/>
              <a:ext cx="43964" cy="24634"/>
            </a:xfrm>
            <a:custGeom>
              <a:rect b="b" l="l" r="r" t="t"/>
              <a:pathLst>
                <a:path extrusionOk="0" h="497" w="887">
                  <a:moveTo>
                    <a:pt x="200" y="1"/>
                  </a:moveTo>
                  <a:cubicBezTo>
                    <a:pt x="42" y="1"/>
                    <a:pt x="1" y="227"/>
                    <a:pt x="124" y="289"/>
                  </a:cubicBezTo>
                  <a:lnTo>
                    <a:pt x="540" y="497"/>
                  </a:lnTo>
                  <a:lnTo>
                    <a:pt x="887" y="497"/>
                  </a:lnTo>
                  <a:cubicBezTo>
                    <a:pt x="887" y="428"/>
                    <a:pt x="887" y="289"/>
                    <a:pt x="817" y="289"/>
                  </a:cubicBezTo>
                  <a:lnTo>
                    <a:pt x="748" y="289"/>
                  </a:lnTo>
                  <a:cubicBezTo>
                    <a:pt x="540" y="150"/>
                    <a:pt x="402" y="81"/>
                    <a:pt x="263" y="12"/>
                  </a:cubicBezTo>
                  <a:cubicBezTo>
                    <a:pt x="240" y="4"/>
                    <a:pt x="219" y="1"/>
                    <a:pt x="2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8"/>
            <p:cNvSpPr/>
            <p:nvPr/>
          </p:nvSpPr>
          <p:spPr>
            <a:xfrm>
              <a:off x="7163668" y="2119130"/>
              <a:ext cx="44708" cy="24436"/>
            </a:xfrm>
            <a:custGeom>
              <a:rect b="b" l="l" r="r" t="t"/>
              <a:pathLst>
                <a:path extrusionOk="0" h="493" w="902">
                  <a:moveTo>
                    <a:pt x="729" y="1"/>
                  </a:moveTo>
                  <a:cubicBezTo>
                    <a:pt x="671" y="1"/>
                    <a:pt x="608" y="23"/>
                    <a:pt x="555" y="76"/>
                  </a:cubicBezTo>
                  <a:lnTo>
                    <a:pt x="209" y="215"/>
                  </a:lnTo>
                  <a:lnTo>
                    <a:pt x="70" y="215"/>
                  </a:lnTo>
                  <a:cubicBezTo>
                    <a:pt x="1" y="284"/>
                    <a:pt x="1" y="284"/>
                    <a:pt x="1" y="354"/>
                  </a:cubicBezTo>
                  <a:cubicBezTo>
                    <a:pt x="1" y="354"/>
                    <a:pt x="1" y="423"/>
                    <a:pt x="1" y="423"/>
                  </a:cubicBezTo>
                  <a:cubicBezTo>
                    <a:pt x="1" y="492"/>
                    <a:pt x="70" y="492"/>
                    <a:pt x="70" y="492"/>
                  </a:cubicBezTo>
                  <a:lnTo>
                    <a:pt x="209" y="492"/>
                  </a:lnTo>
                  <a:lnTo>
                    <a:pt x="347" y="423"/>
                  </a:lnTo>
                  <a:lnTo>
                    <a:pt x="833" y="215"/>
                  </a:lnTo>
                  <a:cubicBezTo>
                    <a:pt x="833" y="215"/>
                    <a:pt x="833" y="146"/>
                    <a:pt x="902" y="146"/>
                  </a:cubicBezTo>
                  <a:cubicBezTo>
                    <a:pt x="902" y="60"/>
                    <a:pt x="822" y="1"/>
                    <a:pt x="7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8"/>
            <p:cNvSpPr/>
            <p:nvPr/>
          </p:nvSpPr>
          <p:spPr>
            <a:xfrm>
              <a:off x="7127882" y="2117544"/>
              <a:ext cx="49615" cy="26022"/>
            </a:xfrm>
            <a:custGeom>
              <a:rect b="b" l="l" r="r" t="t"/>
              <a:pathLst>
                <a:path extrusionOk="0" h="525" w="1001">
                  <a:moveTo>
                    <a:pt x="195" y="1"/>
                  </a:moveTo>
                  <a:cubicBezTo>
                    <a:pt x="58" y="1"/>
                    <a:pt x="1" y="191"/>
                    <a:pt x="168" y="247"/>
                  </a:cubicBezTo>
                  <a:cubicBezTo>
                    <a:pt x="376" y="386"/>
                    <a:pt x="584" y="455"/>
                    <a:pt x="792" y="524"/>
                  </a:cubicBezTo>
                  <a:lnTo>
                    <a:pt x="861" y="524"/>
                  </a:lnTo>
                  <a:cubicBezTo>
                    <a:pt x="861" y="524"/>
                    <a:pt x="931" y="524"/>
                    <a:pt x="1000" y="455"/>
                  </a:cubicBezTo>
                  <a:cubicBezTo>
                    <a:pt x="1000" y="386"/>
                    <a:pt x="931" y="316"/>
                    <a:pt x="861" y="316"/>
                  </a:cubicBezTo>
                  <a:cubicBezTo>
                    <a:pt x="723" y="178"/>
                    <a:pt x="515" y="108"/>
                    <a:pt x="307" y="39"/>
                  </a:cubicBezTo>
                  <a:cubicBezTo>
                    <a:pt x="266" y="12"/>
                    <a:pt x="228" y="1"/>
                    <a:pt x="19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28"/>
            <p:cNvSpPr/>
            <p:nvPr/>
          </p:nvSpPr>
          <p:spPr>
            <a:xfrm>
              <a:off x="7163668" y="2151248"/>
              <a:ext cx="44708" cy="30086"/>
            </a:xfrm>
            <a:custGeom>
              <a:rect b="b" l="l" r="r" t="t"/>
              <a:pathLst>
                <a:path extrusionOk="0" h="607" w="902">
                  <a:moveTo>
                    <a:pt x="798" y="0"/>
                  </a:moveTo>
                  <a:cubicBezTo>
                    <a:pt x="763" y="0"/>
                    <a:pt x="729" y="18"/>
                    <a:pt x="694" y="52"/>
                  </a:cubicBezTo>
                  <a:cubicBezTo>
                    <a:pt x="486" y="121"/>
                    <a:pt x="278" y="260"/>
                    <a:pt x="70" y="399"/>
                  </a:cubicBezTo>
                  <a:cubicBezTo>
                    <a:pt x="1" y="468"/>
                    <a:pt x="1" y="607"/>
                    <a:pt x="139" y="607"/>
                  </a:cubicBezTo>
                  <a:lnTo>
                    <a:pt x="209" y="607"/>
                  </a:lnTo>
                  <a:cubicBezTo>
                    <a:pt x="417" y="468"/>
                    <a:pt x="625" y="399"/>
                    <a:pt x="833" y="260"/>
                  </a:cubicBezTo>
                  <a:cubicBezTo>
                    <a:pt x="902" y="191"/>
                    <a:pt x="902" y="121"/>
                    <a:pt x="902" y="52"/>
                  </a:cubicBezTo>
                  <a:cubicBezTo>
                    <a:pt x="867" y="18"/>
                    <a:pt x="833" y="0"/>
                    <a:pt x="7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28"/>
            <p:cNvSpPr/>
            <p:nvPr/>
          </p:nvSpPr>
          <p:spPr>
            <a:xfrm>
              <a:off x="7132740" y="2157245"/>
              <a:ext cx="44757" cy="24089"/>
            </a:xfrm>
            <a:custGeom>
              <a:rect b="b" l="l" r="r" t="t"/>
              <a:pathLst>
                <a:path extrusionOk="0" h="486" w="903">
                  <a:moveTo>
                    <a:pt x="209" y="0"/>
                  </a:moveTo>
                  <a:cubicBezTo>
                    <a:pt x="140" y="0"/>
                    <a:pt x="1" y="70"/>
                    <a:pt x="1" y="139"/>
                  </a:cubicBezTo>
                  <a:cubicBezTo>
                    <a:pt x="1" y="208"/>
                    <a:pt x="1" y="278"/>
                    <a:pt x="70" y="278"/>
                  </a:cubicBezTo>
                  <a:lnTo>
                    <a:pt x="417" y="416"/>
                  </a:lnTo>
                  <a:lnTo>
                    <a:pt x="763" y="486"/>
                  </a:lnTo>
                  <a:cubicBezTo>
                    <a:pt x="833" y="486"/>
                    <a:pt x="902" y="486"/>
                    <a:pt x="902" y="416"/>
                  </a:cubicBezTo>
                  <a:cubicBezTo>
                    <a:pt x="902" y="347"/>
                    <a:pt x="902" y="278"/>
                    <a:pt x="833" y="208"/>
                  </a:cubicBezTo>
                  <a:lnTo>
                    <a:pt x="486" y="139"/>
                  </a:lnTo>
                  <a:lnTo>
                    <a:pt x="20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28"/>
            <p:cNvSpPr/>
            <p:nvPr/>
          </p:nvSpPr>
          <p:spPr>
            <a:xfrm>
              <a:off x="7170557" y="2185893"/>
              <a:ext cx="43122" cy="33258"/>
            </a:xfrm>
            <a:custGeom>
              <a:rect b="b" l="l" r="r" t="t"/>
              <a:pathLst>
                <a:path extrusionOk="0" h="671" w="870">
                  <a:moveTo>
                    <a:pt x="717" y="1"/>
                  </a:moveTo>
                  <a:cubicBezTo>
                    <a:pt x="689" y="1"/>
                    <a:pt x="656" y="14"/>
                    <a:pt x="624" y="46"/>
                  </a:cubicBezTo>
                  <a:cubicBezTo>
                    <a:pt x="416" y="116"/>
                    <a:pt x="278" y="254"/>
                    <a:pt x="70" y="462"/>
                  </a:cubicBezTo>
                  <a:cubicBezTo>
                    <a:pt x="0" y="532"/>
                    <a:pt x="0" y="601"/>
                    <a:pt x="70" y="670"/>
                  </a:cubicBezTo>
                  <a:lnTo>
                    <a:pt x="208" y="670"/>
                  </a:lnTo>
                  <a:cubicBezTo>
                    <a:pt x="416" y="532"/>
                    <a:pt x="624" y="393"/>
                    <a:pt x="763" y="254"/>
                  </a:cubicBezTo>
                  <a:cubicBezTo>
                    <a:pt x="869" y="148"/>
                    <a:pt x="812" y="1"/>
                    <a:pt x="71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28"/>
            <p:cNvSpPr/>
            <p:nvPr/>
          </p:nvSpPr>
          <p:spPr>
            <a:xfrm>
              <a:off x="7139629" y="2200465"/>
              <a:ext cx="44708" cy="18686"/>
            </a:xfrm>
            <a:custGeom>
              <a:rect b="b" l="l" r="r" t="t"/>
              <a:pathLst>
                <a:path extrusionOk="0" h="377" w="902">
                  <a:moveTo>
                    <a:pt x="80" y="1"/>
                  </a:moveTo>
                  <a:cubicBezTo>
                    <a:pt x="35" y="1"/>
                    <a:pt x="1" y="50"/>
                    <a:pt x="1" y="99"/>
                  </a:cubicBezTo>
                  <a:cubicBezTo>
                    <a:pt x="1" y="168"/>
                    <a:pt x="1" y="238"/>
                    <a:pt x="70" y="307"/>
                  </a:cubicBezTo>
                  <a:lnTo>
                    <a:pt x="763" y="376"/>
                  </a:lnTo>
                  <a:cubicBezTo>
                    <a:pt x="832" y="376"/>
                    <a:pt x="902" y="376"/>
                    <a:pt x="902" y="307"/>
                  </a:cubicBezTo>
                  <a:cubicBezTo>
                    <a:pt x="902" y="238"/>
                    <a:pt x="902" y="99"/>
                    <a:pt x="763" y="99"/>
                  </a:cubicBezTo>
                  <a:cubicBezTo>
                    <a:pt x="555" y="99"/>
                    <a:pt x="347" y="30"/>
                    <a:pt x="139" y="30"/>
                  </a:cubicBezTo>
                  <a:cubicBezTo>
                    <a:pt x="119" y="9"/>
                    <a:pt x="99" y="1"/>
                    <a:pt x="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8"/>
            <p:cNvSpPr/>
            <p:nvPr/>
          </p:nvSpPr>
          <p:spPr>
            <a:xfrm>
              <a:off x="7180867" y="2223364"/>
              <a:ext cx="41288" cy="37025"/>
            </a:xfrm>
            <a:custGeom>
              <a:rect b="b" l="l" r="r" t="t"/>
              <a:pathLst>
                <a:path extrusionOk="0" h="747" w="833">
                  <a:moveTo>
                    <a:pt x="659" y="1"/>
                  </a:moveTo>
                  <a:cubicBezTo>
                    <a:pt x="624" y="1"/>
                    <a:pt x="590" y="18"/>
                    <a:pt x="555" y="53"/>
                  </a:cubicBezTo>
                  <a:cubicBezTo>
                    <a:pt x="416" y="191"/>
                    <a:pt x="208" y="330"/>
                    <a:pt x="70" y="538"/>
                  </a:cubicBezTo>
                  <a:cubicBezTo>
                    <a:pt x="0" y="538"/>
                    <a:pt x="0" y="677"/>
                    <a:pt x="70" y="746"/>
                  </a:cubicBezTo>
                  <a:lnTo>
                    <a:pt x="139" y="746"/>
                  </a:lnTo>
                  <a:cubicBezTo>
                    <a:pt x="208" y="746"/>
                    <a:pt x="278" y="746"/>
                    <a:pt x="278" y="677"/>
                  </a:cubicBezTo>
                  <a:cubicBezTo>
                    <a:pt x="416" y="538"/>
                    <a:pt x="555" y="399"/>
                    <a:pt x="763" y="261"/>
                  </a:cubicBezTo>
                  <a:cubicBezTo>
                    <a:pt x="832" y="191"/>
                    <a:pt x="832" y="53"/>
                    <a:pt x="763" y="53"/>
                  </a:cubicBezTo>
                  <a:cubicBezTo>
                    <a:pt x="728" y="18"/>
                    <a:pt x="694" y="1"/>
                    <a:pt x="6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8"/>
            <p:cNvSpPr/>
            <p:nvPr/>
          </p:nvSpPr>
          <p:spPr>
            <a:xfrm>
              <a:off x="7149938" y="2243140"/>
              <a:ext cx="44708" cy="17249"/>
            </a:xfrm>
            <a:custGeom>
              <a:rect b="b" l="l" r="r" t="t"/>
              <a:pathLst>
                <a:path extrusionOk="0" h="348" w="902">
                  <a:moveTo>
                    <a:pt x="139" y="0"/>
                  </a:moveTo>
                  <a:cubicBezTo>
                    <a:pt x="70" y="0"/>
                    <a:pt x="1" y="0"/>
                    <a:pt x="1" y="139"/>
                  </a:cubicBezTo>
                  <a:cubicBezTo>
                    <a:pt x="1" y="208"/>
                    <a:pt x="1" y="278"/>
                    <a:pt x="139" y="278"/>
                  </a:cubicBezTo>
                  <a:lnTo>
                    <a:pt x="763" y="347"/>
                  </a:lnTo>
                  <a:cubicBezTo>
                    <a:pt x="832" y="278"/>
                    <a:pt x="902" y="278"/>
                    <a:pt x="902" y="208"/>
                  </a:cubicBezTo>
                  <a:cubicBezTo>
                    <a:pt x="902" y="70"/>
                    <a:pt x="832" y="70"/>
                    <a:pt x="763" y="70"/>
                  </a:cubicBezTo>
                  <a:lnTo>
                    <a:pt x="1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28"/>
            <p:cNvSpPr/>
            <p:nvPr/>
          </p:nvSpPr>
          <p:spPr>
            <a:xfrm>
              <a:off x="7194596" y="2254292"/>
              <a:ext cx="37868" cy="39553"/>
            </a:xfrm>
            <a:custGeom>
              <a:rect b="b" l="l" r="r" t="t"/>
              <a:pathLst>
                <a:path extrusionOk="0" h="798" w="764">
                  <a:moveTo>
                    <a:pt x="659" y="1"/>
                  </a:moveTo>
                  <a:cubicBezTo>
                    <a:pt x="625" y="1"/>
                    <a:pt x="590" y="18"/>
                    <a:pt x="555" y="53"/>
                  </a:cubicBezTo>
                  <a:cubicBezTo>
                    <a:pt x="347" y="191"/>
                    <a:pt x="209" y="399"/>
                    <a:pt x="70" y="607"/>
                  </a:cubicBezTo>
                  <a:cubicBezTo>
                    <a:pt x="1" y="607"/>
                    <a:pt x="1" y="746"/>
                    <a:pt x="70" y="746"/>
                  </a:cubicBezTo>
                  <a:cubicBezTo>
                    <a:pt x="105" y="781"/>
                    <a:pt x="122" y="798"/>
                    <a:pt x="139" y="798"/>
                  </a:cubicBezTo>
                  <a:cubicBezTo>
                    <a:pt x="157" y="798"/>
                    <a:pt x="174" y="781"/>
                    <a:pt x="209" y="746"/>
                  </a:cubicBezTo>
                  <a:cubicBezTo>
                    <a:pt x="209" y="781"/>
                    <a:pt x="226" y="798"/>
                    <a:pt x="243" y="798"/>
                  </a:cubicBezTo>
                  <a:cubicBezTo>
                    <a:pt x="261" y="798"/>
                    <a:pt x="278" y="781"/>
                    <a:pt x="278" y="746"/>
                  </a:cubicBezTo>
                  <a:cubicBezTo>
                    <a:pt x="417" y="607"/>
                    <a:pt x="555" y="399"/>
                    <a:pt x="763" y="261"/>
                  </a:cubicBezTo>
                  <a:cubicBezTo>
                    <a:pt x="763" y="191"/>
                    <a:pt x="763" y="122"/>
                    <a:pt x="763" y="53"/>
                  </a:cubicBezTo>
                  <a:cubicBezTo>
                    <a:pt x="728" y="18"/>
                    <a:pt x="694" y="1"/>
                    <a:pt x="6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28"/>
            <p:cNvSpPr/>
            <p:nvPr/>
          </p:nvSpPr>
          <p:spPr>
            <a:xfrm>
              <a:off x="7163668" y="2279520"/>
              <a:ext cx="48177" cy="15216"/>
            </a:xfrm>
            <a:custGeom>
              <a:rect b="b" l="l" r="r" t="t"/>
              <a:pathLst>
                <a:path extrusionOk="0" h="307" w="972">
                  <a:moveTo>
                    <a:pt x="867" y="0"/>
                  </a:moveTo>
                  <a:cubicBezTo>
                    <a:pt x="839" y="0"/>
                    <a:pt x="804" y="9"/>
                    <a:pt x="763" y="29"/>
                  </a:cubicBezTo>
                  <a:lnTo>
                    <a:pt x="139" y="29"/>
                  </a:lnTo>
                  <a:cubicBezTo>
                    <a:pt x="1" y="29"/>
                    <a:pt x="1" y="237"/>
                    <a:pt x="139" y="306"/>
                  </a:cubicBezTo>
                  <a:lnTo>
                    <a:pt x="833" y="306"/>
                  </a:lnTo>
                  <a:cubicBezTo>
                    <a:pt x="902" y="237"/>
                    <a:pt x="971" y="168"/>
                    <a:pt x="971" y="98"/>
                  </a:cubicBezTo>
                  <a:cubicBezTo>
                    <a:pt x="971" y="49"/>
                    <a:pt x="937" y="0"/>
                    <a:pt x="8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28"/>
            <p:cNvSpPr/>
            <p:nvPr/>
          </p:nvSpPr>
          <p:spPr>
            <a:xfrm>
              <a:off x="7215215" y="2285220"/>
              <a:ext cx="34398" cy="41932"/>
            </a:xfrm>
            <a:custGeom>
              <a:rect b="b" l="l" r="r" t="t"/>
              <a:pathLst>
                <a:path extrusionOk="0" h="846" w="694">
                  <a:moveTo>
                    <a:pt x="520" y="1"/>
                  </a:moveTo>
                  <a:cubicBezTo>
                    <a:pt x="486" y="1"/>
                    <a:pt x="451" y="18"/>
                    <a:pt x="416" y="53"/>
                  </a:cubicBezTo>
                  <a:cubicBezTo>
                    <a:pt x="278" y="261"/>
                    <a:pt x="139" y="468"/>
                    <a:pt x="70" y="676"/>
                  </a:cubicBezTo>
                  <a:cubicBezTo>
                    <a:pt x="1" y="676"/>
                    <a:pt x="1" y="746"/>
                    <a:pt x="70" y="815"/>
                  </a:cubicBezTo>
                  <a:lnTo>
                    <a:pt x="139" y="815"/>
                  </a:lnTo>
                  <a:cubicBezTo>
                    <a:pt x="139" y="838"/>
                    <a:pt x="147" y="846"/>
                    <a:pt x="160" y="846"/>
                  </a:cubicBezTo>
                  <a:cubicBezTo>
                    <a:pt x="185" y="846"/>
                    <a:pt x="232" y="815"/>
                    <a:pt x="278" y="815"/>
                  </a:cubicBezTo>
                  <a:cubicBezTo>
                    <a:pt x="347" y="676"/>
                    <a:pt x="486" y="468"/>
                    <a:pt x="624" y="261"/>
                  </a:cubicBezTo>
                  <a:cubicBezTo>
                    <a:pt x="694" y="191"/>
                    <a:pt x="694" y="122"/>
                    <a:pt x="624" y="53"/>
                  </a:cubicBezTo>
                  <a:cubicBezTo>
                    <a:pt x="590" y="18"/>
                    <a:pt x="555" y="1"/>
                    <a:pt x="5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28"/>
            <p:cNvSpPr/>
            <p:nvPr/>
          </p:nvSpPr>
          <p:spPr>
            <a:xfrm>
              <a:off x="7177447" y="2311836"/>
              <a:ext cx="51548" cy="17249"/>
            </a:xfrm>
            <a:custGeom>
              <a:rect b="b" l="l" r="r" t="t"/>
              <a:pathLst>
                <a:path extrusionOk="0" h="348" w="1040">
                  <a:moveTo>
                    <a:pt x="901" y="1"/>
                  </a:moveTo>
                  <a:lnTo>
                    <a:pt x="208" y="70"/>
                  </a:lnTo>
                  <a:cubicBezTo>
                    <a:pt x="0" y="70"/>
                    <a:pt x="0" y="347"/>
                    <a:pt x="208" y="347"/>
                  </a:cubicBezTo>
                  <a:lnTo>
                    <a:pt x="277" y="347"/>
                  </a:lnTo>
                  <a:lnTo>
                    <a:pt x="901" y="278"/>
                  </a:lnTo>
                  <a:cubicBezTo>
                    <a:pt x="971" y="278"/>
                    <a:pt x="1040" y="209"/>
                    <a:pt x="1040" y="139"/>
                  </a:cubicBezTo>
                  <a:cubicBezTo>
                    <a:pt x="1040" y="70"/>
                    <a:pt x="971" y="1"/>
                    <a:pt x="9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28"/>
            <p:cNvSpPr/>
            <p:nvPr/>
          </p:nvSpPr>
          <p:spPr>
            <a:xfrm>
              <a:off x="7235833" y="2316148"/>
              <a:ext cx="30978" cy="43865"/>
            </a:xfrm>
            <a:custGeom>
              <a:rect b="b" l="l" r="r" t="t"/>
              <a:pathLst>
                <a:path extrusionOk="0" h="885" w="625">
                  <a:moveTo>
                    <a:pt x="451" y="0"/>
                  </a:moveTo>
                  <a:cubicBezTo>
                    <a:pt x="416" y="0"/>
                    <a:pt x="382" y="18"/>
                    <a:pt x="347" y="52"/>
                  </a:cubicBezTo>
                  <a:cubicBezTo>
                    <a:pt x="208" y="260"/>
                    <a:pt x="139" y="399"/>
                    <a:pt x="0" y="676"/>
                  </a:cubicBezTo>
                  <a:cubicBezTo>
                    <a:pt x="0" y="746"/>
                    <a:pt x="0" y="815"/>
                    <a:pt x="70" y="884"/>
                  </a:cubicBezTo>
                  <a:lnTo>
                    <a:pt x="139" y="884"/>
                  </a:lnTo>
                  <a:cubicBezTo>
                    <a:pt x="139" y="884"/>
                    <a:pt x="208" y="884"/>
                    <a:pt x="278" y="815"/>
                  </a:cubicBezTo>
                  <a:cubicBezTo>
                    <a:pt x="347" y="607"/>
                    <a:pt x="486" y="399"/>
                    <a:pt x="555" y="260"/>
                  </a:cubicBezTo>
                  <a:cubicBezTo>
                    <a:pt x="624" y="191"/>
                    <a:pt x="624" y="52"/>
                    <a:pt x="555" y="52"/>
                  </a:cubicBezTo>
                  <a:cubicBezTo>
                    <a:pt x="520" y="18"/>
                    <a:pt x="486" y="0"/>
                    <a:pt x="45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28"/>
            <p:cNvSpPr/>
            <p:nvPr/>
          </p:nvSpPr>
          <p:spPr>
            <a:xfrm>
              <a:off x="7201485" y="2344797"/>
              <a:ext cx="48128" cy="22056"/>
            </a:xfrm>
            <a:custGeom>
              <a:rect b="b" l="l" r="r" t="t"/>
              <a:pathLst>
                <a:path extrusionOk="0" h="445" w="971">
                  <a:moveTo>
                    <a:pt x="824" y="0"/>
                  </a:moveTo>
                  <a:cubicBezTo>
                    <a:pt x="803" y="0"/>
                    <a:pt x="783" y="9"/>
                    <a:pt x="763" y="29"/>
                  </a:cubicBezTo>
                  <a:lnTo>
                    <a:pt x="139" y="168"/>
                  </a:lnTo>
                  <a:cubicBezTo>
                    <a:pt x="70" y="168"/>
                    <a:pt x="0" y="237"/>
                    <a:pt x="0" y="306"/>
                  </a:cubicBezTo>
                  <a:cubicBezTo>
                    <a:pt x="70" y="376"/>
                    <a:pt x="70" y="445"/>
                    <a:pt x="139" y="445"/>
                  </a:cubicBezTo>
                  <a:lnTo>
                    <a:pt x="208" y="445"/>
                  </a:lnTo>
                  <a:lnTo>
                    <a:pt x="832" y="306"/>
                  </a:lnTo>
                  <a:cubicBezTo>
                    <a:pt x="901" y="237"/>
                    <a:pt x="971" y="168"/>
                    <a:pt x="971" y="98"/>
                  </a:cubicBezTo>
                  <a:cubicBezTo>
                    <a:pt x="922" y="49"/>
                    <a:pt x="873" y="0"/>
                    <a:pt x="8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28"/>
            <p:cNvSpPr/>
            <p:nvPr/>
          </p:nvSpPr>
          <p:spPr>
            <a:xfrm>
              <a:off x="7259872" y="2342764"/>
              <a:ext cx="27558" cy="44708"/>
            </a:xfrm>
            <a:custGeom>
              <a:rect b="b" l="l" r="r" t="t"/>
              <a:pathLst>
                <a:path extrusionOk="0" h="902" w="556">
                  <a:moveTo>
                    <a:pt x="486" y="1"/>
                  </a:moveTo>
                  <a:cubicBezTo>
                    <a:pt x="417" y="1"/>
                    <a:pt x="278" y="1"/>
                    <a:pt x="278" y="70"/>
                  </a:cubicBezTo>
                  <a:cubicBezTo>
                    <a:pt x="139" y="347"/>
                    <a:pt x="70" y="555"/>
                    <a:pt x="1" y="694"/>
                  </a:cubicBezTo>
                  <a:cubicBezTo>
                    <a:pt x="1" y="763"/>
                    <a:pt x="1" y="902"/>
                    <a:pt x="70" y="902"/>
                  </a:cubicBezTo>
                  <a:lnTo>
                    <a:pt x="139" y="902"/>
                  </a:lnTo>
                  <a:cubicBezTo>
                    <a:pt x="209" y="902"/>
                    <a:pt x="209" y="902"/>
                    <a:pt x="278" y="833"/>
                  </a:cubicBezTo>
                  <a:cubicBezTo>
                    <a:pt x="347" y="625"/>
                    <a:pt x="417" y="417"/>
                    <a:pt x="555" y="209"/>
                  </a:cubicBezTo>
                  <a:cubicBezTo>
                    <a:pt x="555" y="139"/>
                    <a:pt x="555" y="70"/>
                    <a:pt x="48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8"/>
            <p:cNvSpPr/>
            <p:nvPr/>
          </p:nvSpPr>
          <p:spPr>
            <a:xfrm>
              <a:off x="7225524" y="2373693"/>
              <a:ext cx="48128" cy="24089"/>
            </a:xfrm>
            <a:custGeom>
              <a:rect b="b" l="l" r="r" t="t"/>
              <a:pathLst>
                <a:path extrusionOk="0" h="486" w="971">
                  <a:moveTo>
                    <a:pt x="763" y="1"/>
                  </a:moveTo>
                  <a:lnTo>
                    <a:pt x="139" y="209"/>
                  </a:lnTo>
                  <a:cubicBezTo>
                    <a:pt x="70" y="278"/>
                    <a:pt x="1" y="347"/>
                    <a:pt x="70" y="416"/>
                  </a:cubicBezTo>
                  <a:cubicBezTo>
                    <a:pt x="70" y="486"/>
                    <a:pt x="139" y="486"/>
                    <a:pt x="208" y="486"/>
                  </a:cubicBezTo>
                  <a:lnTo>
                    <a:pt x="902" y="278"/>
                  </a:lnTo>
                  <a:cubicBezTo>
                    <a:pt x="971" y="278"/>
                    <a:pt x="971" y="209"/>
                    <a:pt x="971" y="139"/>
                  </a:cubicBezTo>
                  <a:cubicBezTo>
                    <a:pt x="902" y="70"/>
                    <a:pt x="832" y="1"/>
                    <a:pt x="7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28"/>
            <p:cNvSpPr/>
            <p:nvPr/>
          </p:nvSpPr>
          <p:spPr>
            <a:xfrm>
              <a:off x="7283911" y="2368835"/>
              <a:ext cx="27558" cy="46145"/>
            </a:xfrm>
            <a:custGeom>
              <a:rect b="b" l="l" r="r" t="t"/>
              <a:pathLst>
                <a:path extrusionOk="0" h="931" w="556">
                  <a:moveTo>
                    <a:pt x="358" y="1"/>
                  </a:moveTo>
                  <a:cubicBezTo>
                    <a:pt x="313" y="1"/>
                    <a:pt x="278" y="50"/>
                    <a:pt x="278" y="99"/>
                  </a:cubicBezTo>
                  <a:cubicBezTo>
                    <a:pt x="209" y="307"/>
                    <a:pt x="140" y="514"/>
                    <a:pt x="70" y="792"/>
                  </a:cubicBezTo>
                  <a:cubicBezTo>
                    <a:pt x="1" y="861"/>
                    <a:pt x="70" y="930"/>
                    <a:pt x="209" y="930"/>
                  </a:cubicBezTo>
                  <a:cubicBezTo>
                    <a:pt x="278" y="930"/>
                    <a:pt x="278" y="930"/>
                    <a:pt x="348" y="861"/>
                  </a:cubicBezTo>
                  <a:cubicBezTo>
                    <a:pt x="417" y="584"/>
                    <a:pt x="486" y="376"/>
                    <a:pt x="555" y="168"/>
                  </a:cubicBezTo>
                  <a:cubicBezTo>
                    <a:pt x="555" y="99"/>
                    <a:pt x="486" y="29"/>
                    <a:pt x="417" y="29"/>
                  </a:cubicBezTo>
                  <a:cubicBezTo>
                    <a:pt x="397" y="9"/>
                    <a:pt x="376" y="1"/>
                    <a:pt x="3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28"/>
            <p:cNvSpPr/>
            <p:nvPr/>
          </p:nvSpPr>
          <p:spPr>
            <a:xfrm>
              <a:off x="7253032" y="2403183"/>
              <a:ext cx="48128" cy="28946"/>
            </a:xfrm>
            <a:custGeom>
              <a:rect b="b" l="l" r="r" t="t"/>
              <a:pathLst>
                <a:path extrusionOk="0" h="584" w="971">
                  <a:moveTo>
                    <a:pt x="822" y="1"/>
                  </a:moveTo>
                  <a:cubicBezTo>
                    <a:pt x="803" y="1"/>
                    <a:pt x="783" y="9"/>
                    <a:pt x="763" y="29"/>
                  </a:cubicBezTo>
                  <a:lnTo>
                    <a:pt x="139" y="307"/>
                  </a:lnTo>
                  <a:cubicBezTo>
                    <a:pt x="69" y="307"/>
                    <a:pt x="0" y="376"/>
                    <a:pt x="69" y="445"/>
                  </a:cubicBezTo>
                  <a:cubicBezTo>
                    <a:pt x="69" y="515"/>
                    <a:pt x="139" y="584"/>
                    <a:pt x="208" y="584"/>
                  </a:cubicBezTo>
                  <a:lnTo>
                    <a:pt x="277" y="515"/>
                  </a:lnTo>
                  <a:lnTo>
                    <a:pt x="901" y="237"/>
                  </a:lnTo>
                  <a:cubicBezTo>
                    <a:pt x="971" y="237"/>
                    <a:pt x="971" y="168"/>
                    <a:pt x="901" y="99"/>
                  </a:cubicBezTo>
                  <a:cubicBezTo>
                    <a:pt x="901" y="50"/>
                    <a:pt x="867" y="1"/>
                    <a:pt x="82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28"/>
            <p:cNvSpPr/>
            <p:nvPr/>
          </p:nvSpPr>
          <p:spPr>
            <a:xfrm>
              <a:off x="7314839" y="2392874"/>
              <a:ext cx="20669" cy="46145"/>
            </a:xfrm>
            <a:custGeom>
              <a:rect b="b" l="l" r="r" t="t"/>
              <a:pathLst>
                <a:path extrusionOk="0" h="931" w="417">
                  <a:moveTo>
                    <a:pt x="274" y="1"/>
                  </a:moveTo>
                  <a:cubicBezTo>
                    <a:pt x="209" y="1"/>
                    <a:pt x="139" y="50"/>
                    <a:pt x="139" y="99"/>
                  </a:cubicBezTo>
                  <a:cubicBezTo>
                    <a:pt x="139" y="307"/>
                    <a:pt x="1" y="515"/>
                    <a:pt x="1" y="792"/>
                  </a:cubicBezTo>
                  <a:cubicBezTo>
                    <a:pt x="1" y="861"/>
                    <a:pt x="70" y="931"/>
                    <a:pt x="139" y="931"/>
                  </a:cubicBezTo>
                  <a:cubicBezTo>
                    <a:pt x="209" y="931"/>
                    <a:pt x="278" y="931"/>
                    <a:pt x="278" y="861"/>
                  </a:cubicBezTo>
                  <a:cubicBezTo>
                    <a:pt x="347" y="584"/>
                    <a:pt x="347" y="376"/>
                    <a:pt x="417" y="168"/>
                  </a:cubicBezTo>
                  <a:cubicBezTo>
                    <a:pt x="417" y="99"/>
                    <a:pt x="417" y="29"/>
                    <a:pt x="347" y="29"/>
                  </a:cubicBezTo>
                  <a:cubicBezTo>
                    <a:pt x="327" y="9"/>
                    <a:pt x="301" y="1"/>
                    <a:pt x="27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8"/>
            <p:cNvSpPr/>
            <p:nvPr/>
          </p:nvSpPr>
          <p:spPr>
            <a:xfrm>
              <a:off x="7283911" y="2426082"/>
              <a:ext cx="48177" cy="30136"/>
            </a:xfrm>
            <a:custGeom>
              <a:rect b="b" l="l" r="r" t="t"/>
              <a:pathLst>
                <a:path extrusionOk="0" h="608" w="972">
                  <a:moveTo>
                    <a:pt x="798" y="1"/>
                  </a:moveTo>
                  <a:cubicBezTo>
                    <a:pt x="763" y="1"/>
                    <a:pt x="729" y="18"/>
                    <a:pt x="694" y="53"/>
                  </a:cubicBezTo>
                  <a:cubicBezTo>
                    <a:pt x="486" y="122"/>
                    <a:pt x="278" y="261"/>
                    <a:pt x="140" y="330"/>
                  </a:cubicBezTo>
                  <a:cubicBezTo>
                    <a:pt x="70" y="399"/>
                    <a:pt x="1" y="469"/>
                    <a:pt x="70" y="538"/>
                  </a:cubicBezTo>
                  <a:cubicBezTo>
                    <a:pt x="70" y="607"/>
                    <a:pt x="140" y="607"/>
                    <a:pt x="209" y="607"/>
                  </a:cubicBezTo>
                  <a:lnTo>
                    <a:pt x="278" y="607"/>
                  </a:lnTo>
                  <a:cubicBezTo>
                    <a:pt x="486" y="538"/>
                    <a:pt x="694" y="399"/>
                    <a:pt x="902" y="261"/>
                  </a:cubicBezTo>
                  <a:cubicBezTo>
                    <a:pt x="971" y="191"/>
                    <a:pt x="971" y="122"/>
                    <a:pt x="902" y="53"/>
                  </a:cubicBezTo>
                  <a:cubicBezTo>
                    <a:pt x="867" y="18"/>
                    <a:pt x="833" y="1"/>
                    <a:pt x="79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28"/>
            <p:cNvSpPr/>
            <p:nvPr/>
          </p:nvSpPr>
          <p:spPr>
            <a:xfrm>
              <a:off x="7349187" y="2410618"/>
              <a:ext cx="13829" cy="49020"/>
            </a:xfrm>
            <a:custGeom>
              <a:rect b="b" l="l" r="r" t="t"/>
              <a:pathLst>
                <a:path extrusionOk="0" h="989" w="279">
                  <a:moveTo>
                    <a:pt x="140" y="1"/>
                  </a:moveTo>
                  <a:cubicBezTo>
                    <a:pt x="70" y="1"/>
                    <a:pt x="1" y="53"/>
                    <a:pt x="1" y="157"/>
                  </a:cubicBezTo>
                  <a:lnTo>
                    <a:pt x="1" y="503"/>
                  </a:lnTo>
                  <a:lnTo>
                    <a:pt x="1" y="850"/>
                  </a:lnTo>
                  <a:cubicBezTo>
                    <a:pt x="1" y="919"/>
                    <a:pt x="70" y="989"/>
                    <a:pt x="140" y="989"/>
                  </a:cubicBezTo>
                  <a:cubicBezTo>
                    <a:pt x="209" y="989"/>
                    <a:pt x="278" y="919"/>
                    <a:pt x="278" y="850"/>
                  </a:cubicBezTo>
                  <a:lnTo>
                    <a:pt x="278" y="503"/>
                  </a:lnTo>
                  <a:lnTo>
                    <a:pt x="278" y="157"/>
                  </a:lnTo>
                  <a:cubicBezTo>
                    <a:pt x="278" y="53"/>
                    <a:pt x="209" y="1"/>
                    <a:pt x="1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28"/>
            <p:cNvSpPr/>
            <p:nvPr/>
          </p:nvSpPr>
          <p:spPr>
            <a:xfrm>
              <a:off x="7321728" y="2446998"/>
              <a:ext cx="43122" cy="33258"/>
            </a:xfrm>
            <a:custGeom>
              <a:rect b="b" l="l" r="r" t="t"/>
              <a:pathLst>
                <a:path extrusionOk="0" h="671" w="870">
                  <a:moveTo>
                    <a:pt x="658" y="1"/>
                  </a:moveTo>
                  <a:cubicBezTo>
                    <a:pt x="623" y="1"/>
                    <a:pt x="587" y="14"/>
                    <a:pt x="555" y="47"/>
                  </a:cubicBezTo>
                  <a:cubicBezTo>
                    <a:pt x="416" y="185"/>
                    <a:pt x="208" y="324"/>
                    <a:pt x="0" y="393"/>
                  </a:cubicBezTo>
                  <a:cubicBezTo>
                    <a:pt x="0" y="462"/>
                    <a:pt x="0" y="532"/>
                    <a:pt x="0" y="601"/>
                  </a:cubicBezTo>
                  <a:cubicBezTo>
                    <a:pt x="70" y="670"/>
                    <a:pt x="70" y="670"/>
                    <a:pt x="139" y="670"/>
                  </a:cubicBezTo>
                  <a:lnTo>
                    <a:pt x="208" y="670"/>
                  </a:lnTo>
                  <a:cubicBezTo>
                    <a:pt x="347" y="532"/>
                    <a:pt x="555" y="393"/>
                    <a:pt x="763" y="255"/>
                  </a:cubicBezTo>
                  <a:cubicBezTo>
                    <a:pt x="869" y="148"/>
                    <a:pt x="772" y="1"/>
                    <a:pt x="6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29"/>
          <p:cNvSpPr txBox="1"/>
          <p:nvPr>
            <p:ph idx="3" type="subTitle"/>
          </p:nvPr>
        </p:nvSpPr>
        <p:spPr>
          <a:xfrm>
            <a:off x="1870399" y="3045950"/>
            <a:ext cx="2603700" cy="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can we learn from AI patterns?</a:t>
            </a:r>
            <a:endParaRPr sz="1600"/>
          </a:p>
        </p:txBody>
      </p:sp>
      <p:sp>
        <p:nvSpPr>
          <p:cNvPr id="1199" name="Google Shape;1199;p29"/>
          <p:cNvSpPr txBox="1"/>
          <p:nvPr>
            <p:ph idx="1" type="subTitle"/>
          </p:nvPr>
        </p:nvSpPr>
        <p:spPr>
          <a:xfrm>
            <a:off x="1870399" y="1753825"/>
            <a:ext cx="2603700" cy="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well can AI answer Cy’s questions?</a:t>
            </a:r>
            <a:endParaRPr/>
          </a:p>
        </p:txBody>
      </p:sp>
      <p:sp>
        <p:nvSpPr>
          <p:cNvPr id="1200" name="Google Shape;1200;p29"/>
          <p:cNvSpPr txBox="1"/>
          <p:nvPr>
            <p:ph idx="2" type="subTitle"/>
          </p:nvPr>
        </p:nvSpPr>
        <p:spPr>
          <a:xfrm>
            <a:off x="5820301" y="1753825"/>
            <a:ext cx="2603700" cy="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we prompt AI to get the right answer?</a:t>
            </a:r>
            <a:endParaRPr/>
          </a:p>
        </p:txBody>
      </p:sp>
      <p:sp>
        <p:nvSpPr>
          <p:cNvPr id="1201" name="Google Shape;1201;p29"/>
          <p:cNvSpPr txBox="1"/>
          <p:nvPr>
            <p:ph idx="4" type="subTitle"/>
          </p:nvPr>
        </p:nvSpPr>
        <p:spPr>
          <a:xfrm>
            <a:off x="5820301" y="3045950"/>
            <a:ext cx="2603700" cy="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this translate to baseball?</a:t>
            </a:r>
            <a:endParaRPr/>
          </a:p>
        </p:txBody>
      </p:sp>
      <p:sp>
        <p:nvSpPr>
          <p:cNvPr id="1202" name="Google Shape;1202;p29"/>
          <p:cNvSpPr txBox="1"/>
          <p:nvPr>
            <p:ph type="title"/>
          </p:nvPr>
        </p:nvSpPr>
        <p:spPr>
          <a:xfrm>
            <a:off x="720000" y="1507075"/>
            <a:ext cx="954600" cy="750900"/>
          </a:xfrm>
          <a:prstGeom prst="rect">
            <a:avLst/>
          </a:prstGeom>
        </p:spPr>
        <p:txBody>
          <a:bodyPr anchorCtr="0" anchor="ctr" bIns="0" lIns="91425" spcFirstLastPara="1" rIns="91425" wrap="square" tIns="91425">
            <a:noAutofit/>
          </a:bodyPr>
          <a:lstStyle/>
          <a:p>
            <a:pPr indent="0" lvl="0" marL="0" rtl="0" algn="ctr">
              <a:spcBef>
                <a:spcPts val="0"/>
              </a:spcBef>
              <a:spcAft>
                <a:spcPts val="0"/>
              </a:spcAft>
              <a:buNone/>
            </a:pPr>
            <a:r>
              <a:rPr lang="en"/>
              <a:t>01</a:t>
            </a:r>
            <a:endParaRPr/>
          </a:p>
        </p:txBody>
      </p:sp>
      <p:sp>
        <p:nvSpPr>
          <p:cNvPr id="1203" name="Google Shape;1203;p29"/>
          <p:cNvSpPr txBox="1"/>
          <p:nvPr>
            <p:ph idx="6" type="title"/>
          </p:nvPr>
        </p:nvSpPr>
        <p:spPr>
          <a:xfrm>
            <a:off x="4669900" y="1507075"/>
            <a:ext cx="954600" cy="750900"/>
          </a:xfrm>
          <a:prstGeom prst="rect">
            <a:avLst/>
          </a:prstGeom>
        </p:spPr>
        <p:txBody>
          <a:bodyPr anchorCtr="0" anchor="ctr" bIns="0" lIns="91425" spcFirstLastPara="1" rIns="91425" wrap="square" tIns="91425">
            <a:noAutofit/>
          </a:bodyPr>
          <a:lstStyle/>
          <a:p>
            <a:pPr indent="0" lvl="0" marL="0" rtl="0" algn="ctr">
              <a:spcBef>
                <a:spcPts val="0"/>
              </a:spcBef>
              <a:spcAft>
                <a:spcPts val="0"/>
              </a:spcAft>
              <a:buNone/>
            </a:pPr>
            <a:r>
              <a:rPr lang="en"/>
              <a:t>02</a:t>
            </a:r>
            <a:endParaRPr/>
          </a:p>
        </p:txBody>
      </p:sp>
      <p:sp>
        <p:nvSpPr>
          <p:cNvPr id="1204" name="Google Shape;1204;p29"/>
          <p:cNvSpPr txBox="1"/>
          <p:nvPr>
            <p:ph idx="7" type="title"/>
          </p:nvPr>
        </p:nvSpPr>
        <p:spPr>
          <a:xfrm>
            <a:off x="4669900" y="2799226"/>
            <a:ext cx="954600" cy="750900"/>
          </a:xfrm>
          <a:prstGeom prst="rect">
            <a:avLst/>
          </a:prstGeom>
        </p:spPr>
        <p:txBody>
          <a:bodyPr anchorCtr="0" anchor="ctr" bIns="0" lIns="91425" spcFirstLastPara="1" rIns="91425" wrap="square" tIns="91425">
            <a:noAutofit/>
          </a:bodyPr>
          <a:lstStyle/>
          <a:p>
            <a:pPr indent="0" lvl="0" marL="0" rtl="0" algn="ctr">
              <a:spcBef>
                <a:spcPts val="0"/>
              </a:spcBef>
              <a:spcAft>
                <a:spcPts val="0"/>
              </a:spcAft>
              <a:buNone/>
            </a:pPr>
            <a:r>
              <a:rPr lang="en"/>
              <a:t>04</a:t>
            </a:r>
            <a:endParaRPr/>
          </a:p>
        </p:txBody>
      </p:sp>
      <p:sp>
        <p:nvSpPr>
          <p:cNvPr id="1205" name="Google Shape;1205;p29"/>
          <p:cNvSpPr txBox="1"/>
          <p:nvPr>
            <p:ph idx="5" type="title"/>
          </p:nvPr>
        </p:nvSpPr>
        <p:spPr>
          <a:xfrm>
            <a:off x="720000" y="2799226"/>
            <a:ext cx="954600" cy="750900"/>
          </a:xfrm>
          <a:prstGeom prst="rect">
            <a:avLst/>
          </a:prstGeom>
        </p:spPr>
        <p:txBody>
          <a:bodyPr anchorCtr="0" anchor="ctr" bIns="0" lIns="91425" spcFirstLastPara="1" rIns="91425" wrap="square" tIns="91425">
            <a:noAutofit/>
          </a:bodyPr>
          <a:lstStyle/>
          <a:p>
            <a:pPr indent="0" lvl="0" marL="0" rtl="0" algn="ctr">
              <a:spcBef>
                <a:spcPts val="0"/>
              </a:spcBef>
              <a:spcAft>
                <a:spcPts val="0"/>
              </a:spcAft>
              <a:buNone/>
            </a:pPr>
            <a:r>
              <a:rPr lang="en"/>
              <a:t>03</a:t>
            </a:r>
            <a:endParaRPr/>
          </a:p>
        </p:txBody>
      </p:sp>
      <p:sp>
        <p:nvSpPr>
          <p:cNvPr id="1206" name="Google Shape;1206;p29"/>
          <p:cNvSpPr txBox="1"/>
          <p:nvPr>
            <p:ph idx="8" type="subTitle"/>
          </p:nvPr>
        </p:nvSpPr>
        <p:spPr>
          <a:xfrm>
            <a:off x="1870399" y="1343475"/>
            <a:ext cx="2603700" cy="55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Cy’s Questions</a:t>
            </a:r>
            <a:endParaRPr/>
          </a:p>
        </p:txBody>
      </p:sp>
      <p:sp>
        <p:nvSpPr>
          <p:cNvPr id="1207" name="Google Shape;1207;p29"/>
          <p:cNvSpPr txBox="1"/>
          <p:nvPr>
            <p:ph idx="9" type="subTitle"/>
          </p:nvPr>
        </p:nvSpPr>
        <p:spPr>
          <a:xfrm>
            <a:off x="5820304" y="1343475"/>
            <a:ext cx="2603700" cy="55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latin typeface="Lato Black"/>
                <a:ea typeface="Lato Black"/>
                <a:cs typeface="Lato Black"/>
                <a:sym typeface="Lato Black"/>
              </a:rPr>
              <a:t>Prompting</a:t>
            </a:r>
            <a:endParaRPr b="0">
              <a:latin typeface="Lato Black"/>
              <a:ea typeface="Lato Black"/>
              <a:cs typeface="Lato Black"/>
              <a:sym typeface="Lato Black"/>
            </a:endParaRPr>
          </a:p>
        </p:txBody>
      </p:sp>
      <p:sp>
        <p:nvSpPr>
          <p:cNvPr id="1208" name="Google Shape;1208;p29"/>
          <p:cNvSpPr txBox="1"/>
          <p:nvPr>
            <p:ph idx="13" type="subTitle"/>
          </p:nvPr>
        </p:nvSpPr>
        <p:spPr>
          <a:xfrm>
            <a:off x="1870399" y="2635400"/>
            <a:ext cx="2603700" cy="55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latin typeface="Lato Black"/>
                <a:ea typeface="Lato Black"/>
                <a:cs typeface="Lato Black"/>
                <a:sym typeface="Lato Black"/>
              </a:rPr>
              <a:t>Patterns</a:t>
            </a:r>
            <a:endParaRPr b="0">
              <a:latin typeface="Lato Black"/>
              <a:ea typeface="Lato Black"/>
              <a:cs typeface="Lato Black"/>
              <a:sym typeface="Lato Black"/>
            </a:endParaRPr>
          </a:p>
        </p:txBody>
      </p:sp>
      <p:sp>
        <p:nvSpPr>
          <p:cNvPr id="1209" name="Google Shape;1209;p29"/>
          <p:cNvSpPr txBox="1"/>
          <p:nvPr>
            <p:ph idx="14" type="subTitle"/>
          </p:nvPr>
        </p:nvSpPr>
        <p:spPr>
          <a:xfrm>
            <a:off x="5820304" y="2635400"/>
            <a:ext cx="2603700" cy="55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a:latin typeface="Lato Black"/>
                <a:ea typeface="Lato Black"/>
                <a:cs typeface="Lato Black"/>
                <a:sym typeface="Lato Black"/>
              </a:rPr>
              <a:t>Takeaways</a:t>
            </a:r>
            <a:endParaRPr b="0">
              <a:latin typeface="Lato Black"/>
              <a:ea typeface="Lato Black"/>
              <a:cs typeface="Lato Black"/>
              <a:sym typeface="La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3" name="Shape 1213"/>
        <p:cNvGrpSpPr/>
        <p:nvPr/>
      </p:nvGrpSpPr>
      <p:grpSpPr>
        <a:xfrm>
          <a:off x="0" y="0"/>
          <a:ext cx="0" cy="0"/>
          <a:chOff x="0" y="0"/>
          <a:chExt cx="0" cy="0"/>
        </a:xfrm>
      </p:grpSpPr>
      <p:graphicFrame>
        <p:nvGraphicFramePr>
          <p:cNvPr id="1214" name="Google Shape;1214;p30"/>
          <p:cNvGraphicFramePr/>
          <p:nvPr/>
        </p:nvGraphicFramePr>
        <p:xfrm>
          <a:off x="746088" y="412086"/>
          <a:ext cx="3000000" cy="3000000"/>
        </p:xfrm>
        <a:graphic>
          <a:graphicData uri="http://schemas.openxmlformats.org/drawingml/2006/table">
            <a:tbl>
              <a:tblPr>
                <a:noFill/>
                <a:tableStyleId>{5C4947CD-B2BE-47D0-917D-81E6D2F58FF6}</a:tableStyleId>
              </a:tblPr>
              <a:tblGrid>
                <a:gridCol w="2037075"/>
                <a:gridCol w="1472050"/>
                <a:gridCol w="1335675"/>
                <a:gridCol w="1491550"/>
                <a:gridCol w="1364900"/>
              </a:tblGrid>
              <a:tr h="497850">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Question</a:t>
                      </a:r>
                      <a:endParaRPr sz="22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Answer</a:t>
                      </a:r>
                      <a:endParaRPr sz="16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ChatGPT</a:t>
                      </a:r>
                      <a:endParaRPr sz="16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Gemini</a:t>
                      </a:r>
                      <a:endParaRPr sz="22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Claude</a:t>
                      </a:r>
                      <a:endParaRPr sz="22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r>
              <a:tr h="380700">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Name one of the two players who had 40+ HRs, 40+ SBs and 200+ hits in the same season.</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AROD and Ronald Acuña Jr. </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AROD and Ronald Acuña Jr. </a:t>
                      </a:r>
                      <a:endParaRPr>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AROD and Ronald Acuña Jr. </a:t>
                      </a:r>
                      <a:endParaRPr>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AROD and Ronald Acuña Jr. </a:t>
                      </a:r>
                      <a:endParaRPr>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r>
              <a:tr h="380700">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Who is the only batter with 400+ total bases in a season when no other batter in his league that year even reached 300+ total bases?</a:t>
                      </a:r>
                      <a:endParaRPr>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Jim Rice</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Shohei Ohtani</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Jim Rice</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Jim Rice</a:t>
                      </a:r>
                      <a:endParaRPr>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r>
              <a:tr h="380700">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Who has the 3 highest Game Scores in postseason history for guys aged 40+?</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Kenny Rogers</a:t>
                      </a:r>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Raúl Ibañez</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Roger Clemens</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Randy Johnson</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r>
              <a:tr h="380700">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Who are the only teammates to have 15+ 2B, 15+ 3B, 15+ HR, &amp; 15+ SBs in the same season?</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Babe </a:t>
                      </a:r>
                      <a:r>
                        <a:rPr lang="en" sz="1000">
                          <a:solidFill>
                            <a:schemeClr val="accent4"/>
                          </a:solidFill>
                          <a:latin typeface="Raleway"/>
                          <a:ea typeface="Raleway"/>
                          <a:cs typeface="Raleway"/>
                          <a:sym typeface="Raleway"/>
                        </a:rPr>
                        <a:t>Ruth and Bob Meusel</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Jimmy Rollins and Curtis Granderson</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Jimmy Rollins and Curtis Granderson</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Curtis Granderson and Jimmy Rollins</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r>
              <a:tr h="380700">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Who is the only player aged 37 or older to hit 35+ HRs and steal 15+ bases in the same season?</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Carlton Fisk</a:t>
                      </a:r>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Barry Bonds</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Barry Bonds</a:t>
                      </a:r>
                      <a:endParaRPr>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Barry Bonds</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graphicFrame>
        <p:nvGraphicFramePr>
          <p:cNvPr id="1219" name="Google Shape;1219;p31"/>
          <p:cNvGraphicFramePr/>
          <p:nvPr/>
        </p:nvGraphicFramePr>
        <p:xfrm>
          <a:off x="746088" y="490018"/>
          <a:ext cx="3000000" cy="3000000"/>
        </p:xfrm>
        <a:graphic>
          <a:graphicData uri="http://schemas.openxmlformats.org/drawingml/2006/table">
            <a:tbl>
              <a:tblPr>
                <a:noFill/>
                <a:tableStyleId>{5C4947CD-B2BE-47D0-917D-81E6D2F58FF6}</a:tableStyleId>
              </a:tblPr>
              <a:tblGrid>
                <a:gridCol w="2095525"/>
                <a:gridCol w="1462300"/>
                <a:gridCol w="1394150"/>
                <a:gridCol w="1384375"/>
                <a:gridCol w="1364900"/>
              </a:tblGrid>
              <a:tr h="497850">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Question</a:t>
                      </a:r>
                      <a:endParaRPr sz="22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Answer</a:t>
                      </a:r>
                      <a:endParaRPr sz="16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ChatGPT</a:t>
                      </a:r>
                      <a:endParaRPr sz="16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Gemini</a:t>
                      </a:r>
                      <a:endParaRPr sz="22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Claude</a:t>
                      </a:r>
                      <a:endParaRPr sz="22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r>
              <a:tr h="380700">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Who are the 4 players who hit 400+ HRs and also won 10+ Gold Gloves?</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Willie Mays, Ken Griffey Jr., Mike Schmidt, Andruw Jones</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Willie Mays, Ken Griffey Jr., Mike Schmidt, Andruw Jones</a:t>
                      </a:r>
                      <a:endParaRPr>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Willie Mays, Ken Griffey Jr., Mike Schmidt, Andruw Jones</a:t>
                      </a:r>
                      <a:endParaRPr>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Willie Mays, Ken Griffey Jr., Mike Schmidt, Andruw Jones</a:t>
                      </a:r>
                      <a:endParaRPr>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r>
              <a:tr h="380700">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This guy played his last season at age 39. He stole 13 bases and was only caught once. He was then the first 38 or 39 year old in 45 years to have 10+ SBs and under 5 CS. He also had 2.2 defensive WAR, making him just one of 6 guys to have 2.0+ defensive WAR at age 38 or 39. 4 of these 6 guys are in the Hall of Fame. He also had the 2nd highest OBP in his league for guys at his position with 400+ PAs. Who is he? He is a Hall of Famer.</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Luis Aparicio</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Iván “Pudge” Rodríguez</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Barry Larkin</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No answer</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graphicFrame>
        <p:nvGraphicFramePr>
          <p:cNvPr id="1224" name="Google Shape;1224;p32"/>
          <p:cNvGraphicFramePr/>
          <p:nvPr/>
        </p:nvGraphicFramePr>
        <p:xfrm>
          <a:off x="746088" y="1064765"/>
          <a:ext cx="3000000" cy="3000000"/>
        </p:xfrm>
        <a:graphic>
          <a:graphicData uri="http://schemas.openxmlformats.org/drawingml/2006/table">
            <a:tbl>
              <a:tblPr>
                <a:noFill/>
                <a:tableStyleId>{5C4947CD-B2BE-47D0-917D-81E6D2F58FF6}</a:tableStyleId>
              </a:tblPr>
              <a:tblGrid>
                <a:gridCol w="2037075"/>
                <a:gridCol w="1472050"/>
                <a:gridCol w="1335675"/>
                <a:gridCol w="1491550"/>
                <a:gridCol w="1364900"/>
              </a:tblGrid>
              <a:tr h="497850">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Question</a:t>
                      </a:r>
                      <a:endParaRPr sz="22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Answer</a:t>
                      </a:r>
                      <a:endParaRPr sz="16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ChatGPT</a:t>
                      </a:r>
                      <a:endParaRPr sz="16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Gemini</a:t>
                      </a:r>
                      <a:endParaRPr sz="22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c>
                  <a:txBody>
                    <a:bodyPr/>
                    <a:lstStyle/>
                    <a:p>
                      <a:pPr indent="0" lvl="0" marL="0" rtl="0" algn="ctr">
                        <a:lnSpc>
                          <a:spcPct val="115000"/>
                        </a:lnSpc>
                        <a:spcBef>
                          <a:spcPts val="0"/>
                        </a:spcBef>
                        <a:spcAft>
                          <a:spcPts val="0"/>
                        </a:spcAft>
                        <a:buNone/>
                      </a:pPr>
                      <a:r>
                        <a:rPr lang="en" sz="2200">
                          <a:solidFill>
                            <a:schemeClr val="accent4"/>
                          </a:solidFill>
                          <a:latin typeface="Lato Black"/>
                          <a:ea typeface="Lato Black"/>
                          <a:cs typeface="Lato Black"/>
                          <a:sym typeface="Lato Black"/>
                        </a:rPr>
                        <a:t>Claude</a:t>
                      </a:r>
                      <a:endParaRPr sz="2200">
                        <a:solidFill>
                          <a:schemeClr val="accent4"/>
                        </a:solidFill>
                        <a:latin typeface="Lato Black"/>
                        <a:ea typeface="Lato Black"/>
                        <a:cs typeface="Lato Black"/>
                        <a:sym typeface="Lato Black"/>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1"/>
                    </a:solidFill>
                  </a:tcPr>
                </a:tc>
              </a:tr>
              <a:tr h="380700">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Who is the only player to have a .700 or higher SLG to finish 3rd in his league in SLG?</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Al Simmons</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Jeff Bagwell</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Sammy Sosa</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No answer</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r>
              <a:tr h="380700">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What player has the most seasons with 5+ WAR since 1933 without being on the All-Star team in any of those years?</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Bobby Abreu</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Tony Phillips</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Tony Phillips</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Tony Phillips</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r>
              <a:tr h="380700">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Who is the only player with 3 seasons with 160+ games played and at least a 160 OPS+?</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Jeff Bagwell</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000">
                          <a:solidFill>
                            <a:schemeClr val="accent4"/>
                          </a:solidFill>
                          <a:latin typeface="Raleway"/>
                          <a:ea typeface="Raleway"/>
                          <a:cs typeface="Raleway"/>
                          <a:sym typeface="Raleway"/>
                        </a:rPr>
                        <a:t>Frank Thomas </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Juan Soto</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c>
                  <a:txBody>
                    <a:bodyPr/>
                    <a:lstStyle/>
                    <a:p>
                      <a:pPr indent="0" lvl="0" marL="0" rtl="0" algn="ctr">
                        <a:lnSpc>
                          <a:spcPct val="115000"/>
                        </a:lnSpc>
                        <a:spcBef>
                          <a:spcPts val="0"/>
                        </a:spcBef>
                        <a:spcAft>
                          <a:spcPts val="0"/>
                        </a:spcAft>
                        <a:buNone/>
                      </a:pPr>
                      <a:r>
                        <a:rPr lang="en" sz="1000">
                          <a:solidFill>
                            <a:schemeClr val="accent4"/>
                          </a:solidFill>
                          <a:latin typeface="Raleway"/>
                          <a:ea typeface="Raleway"/>
                          <a:cs typeface="Raleway"/>
                          <a:sym typeface="Raleway"/>
                        </a:rPr>
                        <a:t>Lou </a:t>
                      </a:r>
                      <a:r>
                        <a:rPr lang="en" sz="1000">
                          <a:solidFill>
                            <a:schemeClr val="accent4"/>
                          </a:solidFill>
                          <a:latin typeface="Raleway"/>
                          <a:ea typeface="Raleway"/>
                          <a:cs typeface="Raleway"/>
                          <a:sym typeface="Raleway"/>
                        </a:rPr>
                        <a:t>Gehrig</a:t>
                      </a:r>
                      <a:endParaRPr sz="1000">
                        <a:solidFill>
                          <a:schemeClr val="accent4"/>
                        </a:solidFill>
                        <a:latin typeface="Raleway"/>
                        <a:ea typeface="Raleway"/>
                        <a:cs typeface="Raleway"/>
                        <a:sym typeface="Raleway"/>
                      </a:endParaRPr>
                    </a:p>
                  </a:txBody>
                  <a:tcPr marT="91425" marB="91425" marR="91425" marL="91425" anchor="ctr">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solidFill>
                      <a:schemeClr val="accent2"/>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33"/>
          <p:cNvSpPr txBox="1"/>
          <p:nvPr>
            <p:ph type="title"/>
          </p:nvPr>
        </p:nvSpPr>
        <p:spPr>
          <a:xfrm>
            <a:off x="713225" y="384825"/>
            <a:ext cx="7717500" cy="633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Results</a:t>
            </a:r>
            <a:endParaRPr/>
          </a:p>
        </p:txBody>
      </p:sp>
      <p:sp>
        <p:nvSpPr>
          <p:cNvPr id="1230" name="Google Shape;1230;p33"/>
          <p:cNvSpPr txBox="1"/>
          <p:nvPr>
            <p:ph idx="1" type="subTitle"/>
          </p:nvPr>
        </p:nvSpPr>
        <p:spPr>
          <a:xfrm>
            <a:off x="784325" y="3420050"/>
            <a:ext cx="2423700" cy="85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2/10 correct</a:t>
            </a:r>
            <a:endParaRPr/>
          </a:p>
          <a:p>
            <a:pPr indent="0" lvl="0" marL="0" rtl="0" algn="ctr">
              <a:spcBef>
                <a:spcPts val="0"/>
              </a:spcBef>
              <a:spcAft>
                <a:spcPts val="0"/>
              </a:spcAft>
              <a:buNone/>
            </a:pPr>
            <a:r>
              <a:rPr lang="en"/>
              <a:t>20% accuracy</a:t>
            </a:r>
            <a:endParaRPr/>
          </a:p>
        </p:txBody>
      </p:sp>
      <p:sp>
        <p:nvSpPr>
          <p:cNvPr id="1231" name="Google Shape;1231;p33"/>
          <p:cNvSpPr txBox="1"/>
          <p:nvPr>
            <p:ph idx="2" type="subTitle"/>
          </p:nvPr>
        </p:nvSpPr>
        <p:spPr>
          <a:xfrm>
            <a:off x="3360025" y="3420051"/>
            <a:ext cx="2423700" cy="85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3/10 correct</a:t>
            </a:r>
            <a:endParaRPr/>
          </a:p>
          <a:p>
            <a:pPr indent="0" lvl="0" marL="0" rtl="0" algn="ctr">
              <a:spcBef>
                <a:spcPts val="0"/>
              </a:spcBef>
              <a:spcAft>
                <a:spcPts val="0"/>
              </a:spcAft>
              <a:buNone/>
            </a:pPr>
            <a:r>
              <a:rPr lang="en"/>
              <a:t>30% accuracy</a:t>
            </a:r>
            <a:endParaRPr/>
          </a:p>
        </p:txBody>
      </p:sp>
      <p:sp>
        <p:nvSpPr>
          <p:cNvPr id="1232" name="Google Shape;1232;p33"/>
          <p:cNvSpPr txBox="1"/>
          <p:nvPr>
            <p:ph idx="4" type="subTitle"/>
          </p:nvPr>
        </p:nvSpPr>
        <p:spPr>
          <a:xfrm>
            <a:off x="784325" y="3060175"/>
            <a:ext cx="2423700" cy="5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ChatGPT</a:t>
            </a:r>
            <a:endParaRPr/>
          </a:p>
        </p:txBody>
      </p:sp>
      <p:sp>
        <p:nvSpPr>
          <p:cNvPr id="1233" name="Google Shape;1233;p33"/>
          <p:cNvSpPr txBox="1"/>
          <p:nvPr>
            <p:ph idx="5" type="subTitle"/>
          </p:nvPr>
        </p:nvSpPr>
        <p:spPr>
          <a:xfrm>
            <a:off x="3360025" y="3060175"/>
            <a:ext cx="2423700" cy="5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Gemini</a:t>
            </a:r>
            <a:endParaRPr/>
          </a:p>
        </p:txBody>
      </p:sp>
      <p:sp>
        <p:nvSpPr>
          <p:cNvPr id="1234" name="Google Shape;1234;p33"/>
          <p:cNvSpPr txBox="1"/>
          <p:nvPr>
            <p:ph idx="3" type="subTitle"/>
          </p:nvPr>
        </p:nvSpPr>
        <p:spPr>
          <a:xfrm>
            <a:off x="5935975" y="3420050"/>
            <a:ext cx="2423700" cy="85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3/10 correct</a:t>
            </a:r>
            <a:endParaRPr/>
          </a:p>
          <a:p>
            <a:pPr indent="0" lvl="0" marL="0" rtl="0" algn="ctr">
              <a:spcBef>
                <a:spcPts val="0"/>
              </a:spcBef>
              <a:spcAft>
                <a:spcPts val="0"/>
              </a:spcAft>
              <a:buNone/>
            </a:pPr>
            <a:r>
              <a:rPr lang="en"/>
              <a:t>30% accuracy</a:t>
            </a:r>
            <a:endParaRPr/>
          </a:p>
        </p:txBody>
      </p:sp>
      <p:sp>
        <p:nvSpPr>
          <p:cNvPr id="1235" name="Google Shape;1235;p33"/>
          <p:cNvSpPr txBox="1"/>
          <p:nvPr>
            <p:ph idx="6" type="subTitle"/>
          </p:nvPr>
        </p:nvSpPr>
        <p:spPr>
          <a:xfrm>
            <a:off x="5935975" y="3060175"/>
            <a:ext cx="2423700" cy="5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Claude</a:t>
            </a:r>
            <a:endParaRPr/>
          </a:p>
        </p:txBody>
      </p:sp>
      <p:grpSp>
        <p:nvGrpSpPr>
          <p:cNvPr id="1236" name="Google Shape;1236;p33"/>
          <p:cNvGrpSpPr/>
          <p:nvPr/>
        </p:nvGrpSpPr>
        <p:grpSpPr>
          <a:xfrm flipH="1">
            <a:off x="6807239" y="1198622"/>
            <a:ext cx="681153" cy="1787792"/>
            <a:chOff x="4257720" y="154903"/>
            <a:chExt cx="1049219" cy="2753838"/>
          </a:xfrm>
        </p:grpSpPr>
        <p:sp>
          <p:nvSpPr>
            <p:cNvPr id="1237" name="Google Shape;1237;p33"/>
            <p:cNvSpPr/>
            <p:nvPr/>
          </p:nvSpPr>
          <p:spPr>
            <a:xfrm>
              <a:off x="4342792" y="2249713"/>
              <a:ext cx="786410" cy="659028"/>
            </a:xfrm>
            <a:custGeom>
              <a:rect b="b" l="l" r="r" t="t"/>
              <a:pathLst>
                <a:path extrusionOk="0" h="5810" w="6933">
                  <a:moveTo>
                    <a:pt x="5412" y="0"/>
                  </a:moveTo>
                  <a:cubicBezTo>
                    <a:pt x="4558" y="0"/>
                    <a:pt x="3344" y="585"/>
                    <a:pt x="2230" y="1604"/>
                  </a:cubicBezTo>
                  <a:cubicBezTo>
                    <a:pt x="685" y="3039"/>
                    <a:pt x="1" y="4783"/>
                    <a:pt x="663" y="5512"/>
                  </a:cubicBezTo>
                  <a:cubicBezTo>
                    <a:pt x="852" y="5714"/>
                    <a:pt x="1133" y="5809"/>
                    <a:pt x="1474" y="5809"/>
                  </a:cubicBezTo>
                  <a:cubicBezTo>
                    <a:pt x="2327" y="5809"/>
                    <a:pt x="3555" y="5212"/>
                    <a:pt x="4659" y="4187"/>
                  </a:cubicBezTo>
                  <a:cubicBezTo>
                    <a:pt x="6204" y="2752"/>
                    <a:pt x="6932" y="1008"/>
                    <a:pt x="6248" y="302"/>
                  </a:cubicBezTo>
                  <a:cubicBezTo>
                    <a:pt x="6050" y="97"/>
                    <a:pt x="5761" y="0"/>
                    <a:pt x="54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3"/>
            <p:cNvSpPr/>
            <p:nvPr/>
          </p:nvSpPr>
          <p:spPr>
            <a:xfrm>
              <a:off x="5141559" y="841604"/>
              <a:ext cx="120349" cy="140313"/>
            </a:xfrm>
            <a:custGeom>
              <a:rect b="b" l="l" r="r" t="t"/>
              <a:pathLst>
                <a:path extrusionOk="0" h="1237" w="1061">
                  <a:moveTo>
                    <a:pt x="464" y="0"/>
                  </a:moveTo>
                  <a:lnTo>
                    <a:pt x="1" y="88"/>
                  </a:lnTo>
                  <a:lnTo>
                    <a:pt x="45" y="596"/>
                  </a:lnTo>
                  <a:lnTo>
                    <a:pt x="67" y="1126"/>
                  </a:lnTo>
                  <a:lnTo>
                    <a:pt x="155" y="1236"/>
                  </a:lnTo>
                  <a:lnTo>
                    <a:pt x="862" y="1104"/>
                  </a:lnTo>
                  <a:lnTo>
                    <a:pt x="1060" y="905"/>
                  </a:lnTo>
                  <a:lnTo>
                    <a:pt x="1016" y="309"/>
                  </a:lnTo>
                  <a:lnTo>
                    <a:pt x="46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3"/>
            <p:cNvSpPr/>
            <p:nvPr/>
          </p:nvSpPr>
          <p:spPr>
            <a:xfrm>
              <a:off x="4831104" y="834571"/>
              <a:ext cx="360707" cy="220394"/>
            </a:xfrm>
            <a:custGeom>
              <a:rect b="b" l="l" r="r" t="t"/>
              <a:pathLst>
                <a:path extrusionOk="0" h="1943" w="3180">
                  <a:moveTo>
                    <a:pt x="1060" y="1"/>
                  </a:moveTo>
                  <a:cubicBezTo>
                    <a:pt x="871" y="1"/>
                    <a:pt x="665" y="12"/>
                    <a:pt x="420" y="40"/>
                  </a:cubicBezTo>
                  <a:cubicBezTo>
                    <a:pt x="0" y="106"/>
                    <a:pt x="67" y="1100"/>
                    <a:pt x="67" y="1100"/>
                  </a:cubicBezTo>
                  <a:cubicBezTo>
                    <a:pt x="67" y="1100"/>
                    <a:pt x="724" y="1942"/>
                    <a:pt x="870" y="1942"/>
                  </a:cubicBezTo>
                  <a:cubicBezTo>
                    <a:pt x="875" y="1942"/>
                    <a:pt x="880" y="1941"/>
                    <a:pt x="883" y="1939"/>
                  </a:cubicBezTo>
                  <a:cubicBezTo>
                    <a:pt x="1384" y="1766"/>
                    <a:pt x="1912" y="1674"/>
                    <a:pt x="2446" y="1674"/>
                  </a:cubicBezTo>
                  <a:cubicBezTo>
                    <a:pt x="2594" y="1674"/>
                    <a:pt x="2743" y="1681"/>
                    <a:pt x="2892" y="1696"/>
                  </a:cubicBezTo>
                  <a:cubicBezTo>
                    <a:pt x="2892" y="1696"/>
                    <a:pt x="3179" y="658"/>
                    <a:pt x="2870" y="106"/>
                  </a:cubicBezTo>
                  <a:cubicBezTo>
                    <a:pt x="2019" y="90"/>
                    <a:pt x="1605" y="1"/>
                    <a:pt x="10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3"/>
            <p:cNvSpPr/>
            <p:nvPr/>
          </p:nvSpPr>
          <p:spPr>
            <a:xfrm>
              <a:off x="5126586" y="846595"/>
              <a:ext cx="40154" cy="177858"/>
            </a:xfrm>
            <a:custGeom>
              <a:rect b="b" l="l" r="r" t="t"/>
              <a:pathLst>
                <a:path extrusionOk="0" h="1568" w="354">
                  <a:moveTo>
                    <a:pt x="45" y="0"/>
                  </a:moveTo>
                  <a:cubicBezTo>
                    <a:pt x="199" y="508"/>
                    <a:pt x="177" y="1038"/>
                    <a:pt x="0" y="1546"/>
                  </a:cubicBezTo>
                  <a:lnTo>
                    <a:pt x="89" y="1568"/>
                  </a:lnTo>
                  <a:cubicBezTo>
                    <a:pt x="89" y="1568"/>
                    <a:pt x="354" y="1016"/>
                    <a:pt x="1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3"/>
            <p:cNvSpPr/>
            <p:nvPr/>
          </p:nvSpPr>
          <p:spPr>
            <a:xfrm>
              <a:off x="4598234" y="783982"/>
              <a:ext cx="187954" cy="218012"/>
            </a:xfrm>
            <a:custGeom>
              <a:rect b="b" l="l" r="r" t="t"/>
              <a:pathLst>
                <a:path extrusionOk="0" h="1922" w="1657">
                  <a:moveTo>
                    <a:pt x="685" y="0"/>
                  </a:moveTo>
                  <a:lnTo>
                    <a:pt x="221" y="552"/>
                  </a:lnTo>
                  <a:lnTo>
                    <a:pt x="0" y="1259"/>
                  </a:lnTo>
                  <a:lnTo>
                    <a:pt x="133" y="1656"/>
                  </a:lnTo>
                  <a:lnTo>
                    <a:pt x="685" y="1921"/>
                  </a:lnTo>
                  <a:lnTo>
                    <a:pt x="1170" y="1899"/>
                  </a:lnTo>
                  <a:lnTo>
                    <a:pt x="1457" y="1546"/>
                  </a:lnTo>
                  <a:lnTo>
                    <a:pt x="1656" y="1038"/>
                  </a:lnTo>
                  <a:lnTo>
                    <a:pt x="1568" y="619"/>
                  </a:lnTo>
                  <a:lnTo>
                    <a:pt x="1413" y="309"/>
                  </a:lnTo>
                  <a:lnTo>
                    <a:pt x="1413" y="133"/>
                  </a:lnTo>
                  <a:lnTo>
                    <a:pt x="1215" y="0"/>
                  </a:lnTo>
                  <a:close/>
                </a:path>
              </a:pathLst>
            </a:custGeom>
            <a:solidFill>
              <a:srgbClr val="C7A4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3"/>
            <p:cNvSpPr/>
            <p:nvPr/>
          </p:nvSpPr>
          <p:spPr>
            <a:xfrm>
              <a:off x="4535621" y="819031"/>
              <a:ext cx="288112" cy="220508"/>
            </a:xfrm>
            <a:custGeom>
              <a:rect b="b" l="l" r="r" t="t"/>
              <a:pathLst>
                <a:path extrusionOk="0" h="1944" w="2540">
                  <a:moveTo>
                    <a:pt x="1965" y="0"/>
                  </a:moveTo>
                  <a:cubicBezTo>
                    <a:pt x="2031" y="199"/>
                    <a:pt x="2054" y="398"/>
                    <a:pt x="2054" y="597"/>
                  </a:cubicBezTo>
                  <a:cubicBezTo>
                    <a:pt x="2054" y="685"/>
                    <a:pt x="1855" y="1325"/>
                    <a:pt x="1347" y="1325"/>
                  </a:cubicBezTo>
                  <a:cubicBezTo>
                    <a:pt x="839" y="1325"/>
                    <a:pt x="685" y="729"/>
                    <a:pt x="685" y="729"/>
                  </a:cubicBezTo>
                  <a:lnTo>
                    <a:pt x="0" y="906"/>
                  </a:lnTo>
                  <a:lnTo>
                    <a:pt x="243" y="1568"/>
                  </a:lnTo>
                  <a:lnTo>
                    <a:pt x="1193" y="1943"/>
                  </a:lnTo>
                  <a:lnTo>
                    <a:pt x="1943" y="1833"/>
                  </a:lnTo>
                  <a:cubicBezTo>
                    <a:pt x="1943" y="1833"/>
                    <a:pt x="2451" y="1126"/>
                    <a:pt x="2473" y="1060"/>
                  </a:cubicBezTo>
                  <a:cubicBezTo>
                    <a:pt x="2473" y="1016"/>
                    <a:pt x="2539" y="287"/>
                    <a:pt x="2539" y="287"/>
                  </a:cubicBezTo>
                  <a:cubicBezTo>
                    <a:pt x="2539" y="265"/>
                    <a:pt x="2009" y="0"/>
                    <a:pt x="20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3"/>
            <p:cNvSpPr/>
            <p:nvPr/>
          </p:nvSpPr>
          <p:spPr>
            <a:xfrm>
              <a:off x="4410395" y="2640023"/>
              <a:ext cx="132827" cy="213929"/>
            </a:xfrm>
            <a:custGeom>
              <a:rect b="b" l="l" r="r" t="t"/>
              <a:pathLst>
                <a:path extrusionOk="0" h="1886" w="1171">
                  <a:moveTo>
                    <a:pt x="461" y="0"/>
                  </a:moveTo>
                  <a:cubicBezTo>
                    <a:pt x="396" y="0"/>
                    <a:pt x="331" y="6"/>
                    <a:pt x="266" y="18"/>
                  </a:cubicBezTo>
                  <a:cubicBezTo>
                    <a:pt x="133" y="62"/>
                    <a:pt x="89" y="415"/>
                    <a:pt x="89" y="415"/>
                  </a:cubicBezTo>
                  <a:cubicBezTo>
                    <a:pt x="23" y="724"/>
                    <a:pt x="1" y="1033"/>
                    <a:pt x="1" y="1342"/>
                  </a:cubicBezTo>
                  <a:cubicBezTo>
                    <a:pt x="40" y="1579"/>
                    <a:pt x="220" y="1886"/>
                    <a:pt x="809" y="1886"/>
                  </a:cubicBezTo>
                  <a:cubicBezTo>
                    <a:pt x="879" y="1886"/>
                    <a:pt x="956" y="1881"/>
                    <a:pt x="1038" y="1872"/>
                  </a:cubicBezTo>
                  <a:cubicBezTo>
                    <a:pt x="1127" y="1850"/>
                    <a:pt x="1171" y="1651"/>
                    <a:pt x="1149" y="1453"/>
                  </a:cubicBezTo>
                  <a:cubicBezTo>
                    <a:pt x="1104" y="1121"/>
                    <a:pt x="994" y="570"/>
                    <a:pt x="994" y="106"/>
                  </a:cubicBezTo>
                  <a:cubicBezTo>
                    <a:pt x="816" y="41"/>
                    <a:pt x="639" y="0"/>
                    <a:pt x="46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3"/>
            <p:cNvSpPr/>
            <p:nvPr/>
          </p:nvSpPr>
          <p:spPr>
            <a:xfrm>
              <a:off x="4440454" y="2423600"/>
              <a:ext cx="117854" cy="254877"/>
            </a:xfrm>
            <a:custGeom>
              <a:rect b="b" l="l" r="r" t="t"/>
              <a:pathLst>
                <a:path extrusionOk="0" h="2247" w="1039">
                  <a:moveTo>
                    <a:pt x="485" y="1"/>
                  </a:moveTo>
                  <a:cubicBezTo>
                    <a:pt x="337" y="1"/>
                    <a:pt x="91" y="22"/>
                    <a:pt x="45" y="160"/>
                  </a:cubicBezTo>
                  <a:cubicBezTo>
                    <a:pt x="67" y="910"/>
                    <a:pt x="1" y="1661"/>
                    <a:pt x="1" y="1926"/>
                  </a:cubicBezTo>
                  <a:cubicBezTo>
                    <a:pt x="1" y="2133"/>
                    <a:pt x="210" y="2246"/>
                    <a:pt x="404" y="2246"/>
                  </a:cubicBezTo>
                  <a:cubicBezTo>
                    <a:pt x="561" y="2246"/>
                    <a:pt x="709" y="2172"/>
                    <a:pt x="729" y="2014"/>
                  </a:cubicBezTo>
                  <a:cubicBezTo>
                    <a:pt x="795" y="1418"/>
                    <a:pt x="884" y="844"/>
                    <a:pt x="1038" y="270"/>
                  </a:cubicBezTo>
                  <a:cubicBezTo>
                    <a:pt x="994" y="115"/>
                    <a:pt x="597" y="5"/>
                    <a:pt x="597" y="5"/>
                  </a:cubicBezTo>
                  <a:cubicBezTo>
                    <a:pt x="597" y="5"/>
                    <a:pt x="551" y="1"/>
                    <a:pt x="4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3"/>
            <p:cNvSpPr/>
            <p:nvPr/>
          </p:nvSpPr>
          <p:spPr>
            <a:xfrm>
              <a:off x="4803540" y="2283855"/>
              <a:ext cx="285617" cy="175703"/>
            </a:xfrm>
            <a:custGeom>
              <a:rect b="b" l="l" r="r" t="t"/>
              <a:pathLst>
                <a:path extrusionOk="0" h="1549" w="2518">
                  <a:moveTo>
                    <a:pt x="89" y="1"/>
                  </a:moveTo>
                  <a:cubicBezTo>
                    <a:pt x="23" y="222"/>
                    <a:pt x="1" y="487"/>
                    <a:pt x="23" y="729"/>
                  </a:cubicBezTo>
                  <a:cubicBezTo>
                    <a:pt x="133" y="972"/>
                    <a:pt x="817" y="972"/>
                    <a:pt x="928" y="1016"/>
                  </a:cubicBezTo>
                  <a:cubicBezTo>
                    <a:pt x="1046" y="1036"/>
                    <a:pt x="1639" y="1548"/>
                    <a:pt x="2220" y="1548"/>
                  </a:cubicBezTo>
                  <a:cubicBezTo>
                    <a:pt x="2290" y="1548"/>
                    <a:pt x="2360" y="1541"/>
                    <a:pt x="2429" y="1524"/>
                  </a:cubicBezTo>
                  <a:cubicBezTo>
                    <a:pt x="2495" y="1392"/>
                    <a:pt x="2517" y="1259"/>
                    <a:pt x="2473" y="1127"/>
                  </a:cubicBezTo>
                  <a:cubicBezTo>
                    <a:pt x="2407" y="1038"/>
                    <a:pt x="1303" y="310"/>
                    <a:pt x="1082" y="23"/>
                  </a:cubicBezTo>
                  <a:cubicBezTo>
                    <a:pt x="862" y="23"/>
                    <a:pt x="89" y="1"/>
                    <a:pt x="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3"/>
            <p:cNvSpPr/>
            <p:nvPr/>
          </p:nvSpPr>
          <p:spPr>
            <a:xfrm>
              <a:off x="4811027" y="2138666"/>
              <a:ext cx="130331" cy="176157"/>
            </a:xfrm>
            <a:custGeom>
              <a:rect b="b" l="l" r="r" t="t"/>
              <a:pathLst>
                <a:path extrusionOk="0" h="1553" w="1149">
                  <a:moveTo>
                    <a:pt x="509" y="0"/>
                  </a:moveTo>
                  <a:cubicBezTo>
                    <a:pt x="509" y="0"/>
                    <a:pt x="89" y="67"/>
                    <a:pt x="23" y="332"/>
                  </a:cubicBezTo>
                  <a:cubicBezTo>
                    <a:pt x="1" y="641"/>
                    <a:pt x="1" y="972"/>
                    <a:pt x="23" y="1281"/>
                  </a:cubicBezTo>
                  <a:cubicBezTo>
                    <a:pt x="23" y="1401"/>
                    <a:pt x="264" y="1553"/>
                    <a:pt x="528" y="1553"/>
                  </a:cubicBezTo>
                  <a:cubicBezTo>
                    <a:pt x="701" y="1553"/>
                    <a:pt x="885" y="1487"/>
                    <a:pt x="1016" y="1303"/>
                  </a:cubicBezTo>
                  <a:cubicBezTo>
                    <a:pt x="994" y="950"/>
                    <a:pt x="1038" y="596"/>
                    <a:pt x="1149" y="265"/>
                  </a:cubicBezTo>
                  <a:cubicBezTo>
                    <a:pt x="1060" y="111"/>
                    <a:pt x="509" y="0"/>
                    <a:pt x="5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3"/>
            <p:cNvSpPr/>
            <p:nvPr/>
          </p:nvSpPr>
          <p:spPr>
            <a:xfrm>
              <a:off x="4350278" y="1376082"/>
              <a:ext cx="636229" cy="1087340"/>
            </a:xfrm>
            <a:custGeom>
              <a:rect b="b" l="l" r="r" t="t"/>
              <a:pathLst>
                <a:path extrusionOk="0" h="9586" w="5609">
                  <a:moveTo>
                    <a:pt x="1491" y="0"/>
                  </a:moveTo>
                  <a:cubicBezTo>
                    <a:pt x="1232" y="0"/>
                    <a:pt x="1053" y="15"/>
                    <a:pt x="1016" y="57"/>
                  </a:cubicBezTo>
                  <a:cubicBezTo>
                    <a:pt x="1" y="3081"/>
                    <a:pt x="1083" y="7077"/>
                    <a:pt x="906" y="7253"/>
                  </a:cubicBezTo>
                  <a:cubicBezTo>
                    <a:pt x="597" y="7761"/>
                    <a:pt x="464" y="8335"/>
                    <a:pt x="553" y="8931"/>
                  </a:cubicBezTo>
                  <a:cubicBezTo>
                    <a:pt x="603" y="9349"/>
                    <a:pt x="1062" y="9586"/>
                    <a:pt x="1472" y="9586"/>
                  </a:cubicBezTo>
                  <a:cubicBezTo>
                    <a:pt x="1777" y="9586"/>
                    <a:pt x="2054" y="9456"/>
                    <a:pt x="2120" y="9174"/>
                  </a:cubicBezTo>
                  <a:cubicBezTo>
                    <a:pt x="2208" y="8799"/>
                    <a:pt x="2032" y="8048"/>
                    <a:pt x="2341" y="7584"/>
                  </a:cubicBezTo>
                  <a:cubicBezTo>
                    <a:pt x="2495" y="7364"/>
                    <a:pt x="2672" y="4648"/>
                    <a:pt x="2650" y="2772"/>
                  </a:cubicBezTo>
                  <a:lnTo>
                    <a:pt x="2650" y="2772"/>
                  </a:lnTo>
                  <a:cubicBezTo>
                    <a:pt x="2680" y="2778"/>
                    <a:pt x="2709" y="2781"/>
                    <a:pt x="2739" y="2781"/>
                  </a:cubicBezTo>
                  <a:cubicBezTo>
                    <a:pt x="2820" y="2781"/>
                    <a:pt x="2900" y="2760"/>
                    <a:pt x="2981" y="2728"/>
                  </a:cubicBezTo>
                  <a:cubicBezTo>
                    <a:pt x="3246" y="3677"/>
                    <a:pt x="3577" y="4582"/>
                    <a:pt x="3975" y="5487"/>
                  </a:cubicBezTo>
                  <a:cubicBezTo>
                    <a:pt x="3908" y="5620"/>
                    <a:pt x="3621" y="6326"/>
                    <a:pt x="3842" y="6812"/>
                  </a:cubicBezTo>
                  <a:cubicBezTo>
                    <a:pt x="3951" y="7052"/>
                    <a:pt x="4272" y="7195"/>
                    <a:pt x="4605" y="7195"/>
                  </a:cubicBezTo>
                  <a:cubicBezTo>
                    <a:pt x="4945" y="7195"/>
                    <a:pt x="5298" y="7047"/>
                    <a:pt x="5454" y="6701"/>
                  </a:cubicBezTo>
                  <a:cubicBezTo>
                    <a:pt x="5608" y="6326"/>
                    <a:pt x="5299" y="5156"/>
                    <a:pt x="5299" y="5156"/>
                  </a:cubicBezTo>
                  <a:cubicBezTo>
                    <a:pt x="5299" y="5156"/>
                    <a:pt x="5476" y="1933"/>
                    <a:pt x="4438" y="57"/>
                  </a:cubicBezTo>
                  <a:cubicBezTo>
                    <a:pt x="4343" y="81"/>
                    <a:pt x="4170" y="91"/>
                    <a:pt x="3950" y="91"/>
                  </a:cubicBezTo>
                  <a:cubicBezTo>
                    <a:pt x="3268" y="91"/>
                    <a:pt x="2133" y="0"/>
                    <a:pt x="149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3"/>
            <p:cNvSpPr/>
            <p:nvPr/>
          </p:nvSpPr>
          <p:spPr>
            <a:xfrm>
              <a:off x="4410395" y="1389920"/>
              <a:ext cx="67718" cy="1034368"/>
            </a:xfrm>
            <a:custGeom>
              <a:rect b="b" l="l" r="r" t="t"/>
              <a:pathLst>
                <a:path extrusionOk="0" h="9119" w="597">
                  <a:moveTo>
                    <a:pt x="531" y="1"/>
                  </a:moveTo>
                  <a:cubicBezTo>
                    <a:pt x="1" y="2252"/>
                    <a:pt x="288" y="4769"/>
                    <a:pt x="442" y="6094"/>
                  </a:cubicBezTo>
                  <a:cubicBezTo>
                    <a:pt x="486" y="6425"/>
                    <a:pt x="508" y="6778"/>
                    <a:pt x="508" y="7109"/>
                  </a:cubicBezTo>
                  <a:cubicBezTo>
                    <a:pt x="508" y="7264"/>
                    <a:pt x="442" y="7418"/>
                    <a:pt x="354" y="7573"/>
                  </a:cubicBezTo>
                  <a:cubicBezTo>
                    <a:pt x="244" y="7816"/>
                    <a:pt x="111" y="8058"/>
                    <a:pt x="89" y="9008"/>
                  </a:cubicBezTo>
                  <a:cubicBezTo>
                    <a:pt x="89" y="9030"/>
                    <a:pt x="111" y="9052"/>
                    <a:pt x="111" y="9074"/>
                  </a:cubicBezTo>
                  <a:cubicBezTo>
                    <a:pt x="133" y="9096"/>
                    <a:pt x="133" y="9118"/>
                    <a:pt x="155" y="9118"/>
                  </a:cubicBezTo>
                  <a:cubicBezTo>
                    <a:pt x="199" y="8191"/>
                    <a:pt x="332" y="7838"/>
                    <a:pt x="442" y="7617"/>
                  </a:cubicBezTo>
                  <a:cubicBezTo>
                    <a:pt x="531" y="7462"/>
                    <a:pt x="575" y="7286"/>
                    <a:pt x="597" y="7109"/>
                  </a:cubicBezTo>
                  <a:cubicBezTo>
                    <a:pt x="597" y="6778"/>
                    <a:pt x="575" y="6425"/>
                    <a:pt x="531" y="6094"/>
                  </a:cubicBezTo>
                  <a:cubicBezTo>
                    <a:pt x="376" y="4769"/>
                    <a:pt x="67" y="2297"/>
                    <a:pt x="597" y="67"/>
                  </a:cubicBezTo>
                  <a:lnTo>
                    <a:pt x="53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3"/>
            <p:cNvSpPr/>
            <p:nvPr/>
          </p:nvSpPr>
          <p:spPr>
            <a:xfrm>
              <a:off x="4528135" y="1605322"/>
              <a:ext cx="122731" cy="107759"/>
            </a:xfrm>
            <a:custGeom>
              <a:rect b="b" l="l" r="r" t="t"/>
              <a:pathLst>
                <a:path extrusionOk="0" h="950" w="1082">
                  <a:moveTo>
                    <a:pt x="0" y="0"/>
                  </a:moveTo>
                  <a:lnTo>
                    <a:pt x="1082" y="950"/>
                  </a:lnTo>
                  <a:lnTo>
                    <a:pt x="1082" y="751"/>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3"/>
            <p:cNvSpPr/>
            <p:nvPr/>
          </p:nvSpPr>
          <p:spPr>
            <a:xfrm>
              <a:off x="4688410" y="1585245"/>
              <a:ext cx="97777" cy="125340"/>
            </a:xfrm>
            <a:custGeom>
              <a:rect b="b" l="l" r="r" t="t"/>
              <a:pathLst>
                <a:path extrusionOk="0" h="1105" w="862">
                  <a:moveTo>
                    <a:pt x="861" y="1"/>
                  </a:moveTo>
                  <a:lnTo>
                    <a:pt x="0" y="884"/>
                  </a:lnTo>
                  <a:lnTo>
                    <a:pt x="66" y="1104"/>
                  </a:lnTo>
                  <a:lnTo>
                    <a:pt x="8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3"/>
            <p:cNvSpPr/>
            <p:nvPr/>
          </p:nvSpPr>
          <p:spPr>
            <a:xfrm>
              <a:off x="4456334" y="1317326"/>
              <a:ext cx="397459" cy="118194"/>
            </a:xfrm>
            <a:custGeom>
              <a:rect b="b" l="l" r="r" t="t"/>
              <a:pathLst>
                <a:path extrusionOk="0" h="1042" w="3504">
                  <a:moveTo>
                    <a:pt x="236" y="1"/>
                  </a:moveTo>
                  <a:lnTo>
                    <a:pt x="81" y="508"/>
                  </a:lnTo>
                  <a:cubicBezTo>
                    <a:pt x="0" y="738"/>
                    <a:pt x="933" y="1041"/>
                    <a:pt x="1893" y="1041"/>
                  </a:cubicBezTo>
                  <a:cubicBezTo>
                    <a:pt x="2504" y="1041"/>
                    <a:pt x="3125" y="918"/>
                    <a:pt x="3503" y="575"/>
                  </a:cubicBezTo>
                  <a:lnTo>
                    <a:pt x="3503" y="67"/>
                  </a:lnTo>
                  <a:lnTo>
                    <a:pt x="23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3"/>
            <p:cNvSpPr/>
            <p:nvPr/>
          </p:nvSpPr>
          <p:spPr>
            <a:xfrm>
              <a:off x="4375346" y="821527"/>
              <a:ext cx="608665" cy="550362"/>
            </a:xfrm>
            <a:custGeom>
              <a:rect b="b" l="l" r="r" t="t"/>
              <a:pathLst>
                <a:path extrusionOk="0" h="4852" w="5366">
                  <a:moveTo>
                    <a:pt x="1788" y="111"/>
                  </a:moveTo>
                  <a:cubicBezTo>
                    <a:pt x="1787" y="111"/>
                    <a:pt x="1785" y="111"/>
                    <a:pt x="1783" y="113"/>
                  </a:cubicBezTo>
                  <a:lnTo>
                    <a:pt x="1783" y="113"/>
                  </a:lnTo>
                  <a:lnTo>
                    <a:pt x="1789" y="111"/>
                  </a:lnTo>
                  <a:cubicBezTo>
                    <a:pt x="1789" y="111"/>
                    <a:pt x="1788" y="111"/>
                    <a:pt x="1788" y="111"/>
                  </a:cubicBezTo>
                  <a:close/>
                  <a:moveTo>
                    <a:pt x="3422" y="1"/>
                  </a:moveTo>
                  <a:cubicBezTo>
                    <a:pt x="3555" y="177"/>
                    <a:pt x="3643" y="398"/>
                    <a:pt x="3621" y="641"/>
                  </a:cubicBezTo>
                  <a:cubicBezTo>
                    <a:pt x="3577" y="1082"/>
                    <a:pt x="3268" y="1458"/>
                    <a:pt x="2848" y="1590"/>
                  </a:cubicBezTo>
                  <a:cubicBezTo>
                    <a:pt x="2341" y="1590"/>
                    <a:pt x="1899" y="1215"/>
                    <a:pt x="1833" y="707"/>
                  </a:cubicBezTo>
                  <a:cubicBezTo>
                    <a:pt x="1743" y="205"/>
                    <a:pt x="1770" y="125"/>
                    <a:pt x="1783" y="113"/>
                  </a:cubicBezTo>
                  <a:lnTo>
                    <a:pt x="1783" y="113"/>
                  </a:lnTo>
                  <a:lnTo>
                    <a:pt x="1" y="795"/>
                  </a:lnTo>
                  <a:cubicBezTo>
                    <a:pt x="1" y="795"/>
                    <a:pt x="199" y="2517"/>
                    <a:pt x="288" y="2804"/>
                  </a:cubicBezTo>
                  <a:cubicBezTo>
                    <a:pt x="464" y="3312"/>
                    <a:pt x="906" y="3996"/>
                    <a:pt x="950" y="4372"/>
                  </a:cubicBezTo>
                  <a:cubicBezTo>
                    <a:pt x="961" y="4707"/>
                    <a:pt x="1716" y="4852"/>
                    <a:pt x="2498" y="4852"/>
                  </a:cubicBezTo>
                  <a:cubicBezTo>
                    <a:pt x="3309" y="4852"/>
                    <a:pt x="4150" y="4696"/>
                    <a:pt x="4217" y="4438"/>
                  </a:cubicBezTo>
                  <a:cubicBezTo>
                    <a:pt x="4261" y="3820"/>
                    <a:pt x="4879" y="2363"/>
                    <a:pt x="4879" y="2363"/>
                  </a:cubicBezTo>
                  <a:cubicBezTo>
                    <a:pt x="4879" y="2363"/>
                    <a:pt x="5365" y="464"/>
                    <a:pt x="4438" y="155"/>
                  </a:cubicBezTo>
                  <a:cubicBezTo>
                    <a:pt x="4085" y="133"/>
                    <a:pt x="3754" y="67"/>
                    <a:pt x="342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3"/>
            <p:cNvSpPr/>
            <p:nvPr/>
          </p:nvSpPr>
          <p:spPr>
            <a:xfrm>
              <a:off x="4688410" y="826518"/>
              <a:ext cx="145304" cy="546052"/>
            </a:xfrm>
            <a:custGeom>
              <a:rect b="b" l="l" r="r" t="t"/>
              <a:pathLst>
                <a:path extrusionOk="0" h="4814" w="1281">
                  <a:moveTo>
                    <a:pt x="905" y="1"/>
                  </a:moveTo>
                  <a:lnTo>
                    <a:pt x="905" y="1"/>
                  </a:lnTo>
                  <a:cubicBezTo>
                    <a:pt x="1082" y="221"/>
                    <a:pt x="1192" y="531"/>
                    <a:pt x="1170" y="818"/>
                  </a:cubicBezTo>
                  <a:cubicBezTo>
                    <a:pt x="1126" y="1325"/>
                    <a:pt x="751" y="1524"/>
                    <a:pt x="464" y="1656"/>
                  </a:cubicBezTo>
                  <a:cubicBezTo>
                    <a:pt x="287" y="1745"/>
                    <a:pt x="155" y="1811"/>
                    <a:pt x="199" y="1921"/>
                  </a:cubicBezTo>
                  <a:cubicBezTo>
                    <a:pt x="287" y="2429"/>
                    <a:pt x="287" y="2937"/>
                    <a:pt x="155" y="3422"/>
                  </a:cubicBezTo>
                  <a:cubicBezTo>
                    <a:pt x="66" y="3864"/>
                    <a:pt x="0" y="4350"/>
                    <a:pt x="0" y="4813"/>
                  </a:cubicBezTo>
                  <a:lnTo>
                    <a:pt x="88" y="4813"/>
                  </a:lnTo>
                  <a:cubicBezTo>
                    <a:pt x="88" y="4350"/>
                    <a:pt x="133" y="3886"/>
                    <a:pt x="221" y="3422"/>
                  </a:cubicBezTo>
                  <a:cubicBezTo>
                    <a:pt x="331" y="2937"/>
                    <a:pt x="353" y="2407"/>
                    <a:pt x="243" y="1921"/>
                  </a:cubicBezTo>
                  <a:cubicBezTo>
                    <a:pt x="243" y="1855"/>
                    <a:pt x="353" y="1789"/>
                    <a:pt x="486" y="1723"/>
                  </a:cubicBezTo>
                  <a:cubicBezTo>
                    <a:pt x="773" y="1590"/>
                    <a:pt x="1192" y="1369"/>
                    <a:pt x="1236" y="818"/>
                  </a:cubicBezTo>
                  <a:cubicBezTo>
                    <a:pt x="1281" y="531"/>
                    <a:pt x="1192" y="244"/>
                    <a:pt x="1016" y="23"/>
                  </a:cubicBezTo>
                  <a:cubicBezTo>
                    <a:pt x="994" y="1"/>
                    <a:pt x="905" y="1"/>
                    <a:pt x="9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3"/>
            <p:cNvSpPr/>
            <p:nvPr/>
          </p:nvSpPr>
          <p:spPr>
            <a:xfrm>
              <a:off x="4515544" y="849090"/>
              <a:ext cx="170485" cy="523479"/>
            </a:xfrm>
            <a:custGeom>
              <a:rect b="b" l="l" r="r" t="t"/>
              <a:pathLst>
                <a:path extrusionOk="0" h="4615" w="1503">
                  <a:moveTo>
                    <a:pt x="155" y="0"/>
                  </a:moveTo>
                  <a:cubicBezTo>
                    <a:pt x="1" y="265"/>
                    <a:pt x="1" y="596"/>
                    <a:pt x="155" y="883"/>
                  </a:cubicBezTo>
                  <a:cubicBezTo>
                    <a:pt x="288" y="1237"/>
                    <a:pt x="663" y="1391"/>
                    <a:pt x="950" y="1524"/>
                  </a:cubicBezTo>
                  <a:cubicBezTo>
                    <a:pt x="1105" y="1590"/>
                    <a:pt x="1259" y="1656"/>
                    <a:pt x="1281" y="1700"/>
                  </a:cubicBezTo>
                  <a:cubicBezTo>
                    <a:pt x="1414" y="2120"/>
                    <a:pt x="1414" y="2539"/>
                    <a:pt x="1303" y="2959"/>
                  </a:cubicBezTo>
                  <a:cubicBezTo>
                    <a:pt x="1215" y="3510"/>
                    <a:pt x="1193" y="4062"/>
                    <a:pt x="1215" y="4614"/>
                  </a:cubicBezTo>
                  <a:lnTo>
                    <a:pt x="1303" y="4614"/>
                  </a:lnTo>
                  <a:cubicBezTo>
                    <a:pt x="1259" y="4062"/>
                    <a:pt x="1281" y="3510"/>
                    <a:pt x="1392" y="2981"/>
                  </a:cubicBezTo>
                  <a:cubicBezTo>
                    <a:pt x="1502" y="2539"/>
                    <a:pt x="1480" y="2098"/>
                    <a:pt x="1348" y="1678"/>
                  </a:cubicBezTo>
                  <a:cubicBezTo>
                    <a:pt x="1303" y="1590"/>
                    <a:pt x="1171" y="1524"/>
                    <a:pt x="972" y="1435"/>
                  </a:cubicBezTo>
                  <a:cubicBezTo>
                    <a:pt x="707" y="1325"/>
                    <a:pt x="332" y="1170"/>
                    <a:pt x="222" y="861"/>
                  </a:cubicBezTo>
                  <a:cubicBezTo>
                    <a:pt x="89" y="596"/>
                    <a:pt x="89" y="287"/>
                    <a:pt x="222" y="45"/>
                  </a:cubicBezTo>
                  <a:lnTo>
                    <a:pt x="1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3"/>
            <p:cNvSpPr/>
            <p:nvPr/>
          </p:nvSpPr>
          <p:spPr>
            <a:xfrm>
              <a:off x="4452931" y="946752"/>
              <a:ext cx="187954" cy="160390"/>
            </a:xfrm>
            <a:custGeom>
              <a:rect b="b" l="l" r="r" t="t"/>
              <a:pathLst>
                <a:path extrusionOk="0" h="1414" w="1657">
                  <a:moveTo>
                    <a:pt x="1" y="0"/>
                  </a:moveTo>
                  <a:lnTo>
                    <a:pt x="1" y="0"/>
                  </a:lnTo>
                  <a:cubicBezTo>
                    <a:pt x="222" y="331"/>
                    <a:pt x="443" y="641"/>
                    <a:pt x="707" y="928"/>
                  </a:cubicBezTo>
                  <a:lnTo>
                    <a:pt x="1657" y="1413"/>
                  </a:lnTo>
                  <a:cubicBezTo>
                    <a:pt x="1237" y="795"/>
                    <a:pt x="663" y="309"/>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3"/>
            <p:cNvSpPr/>
            <p:nvPr/>
          </p:nvSpPr>
          <p:spPr>
            <a:xfrm>
              <a:off x="4698392" y="1026607"/>
              <a:ext cx="303085" cy="210866"/>
            </a:xfrm>
            <a:custGeom>
              <a:rect b="b" l="l" r="r" t="t"/>
              <a:pathLst>
                <a:path extrusionOk="0" h="1859" w="2672">
                  <a:moveTo>
                    <a:pt x="2301" y="1"/>
                  </a:moveTo>
                  <a:cubicBezTo>
                    <a:pt x="2261" y="1"/>
                    <a:pt x="2221" y="25"/>
                    <a:pt x="2164" y="25"/>
                  </a:cubicBezTo>
                  <a:cubicBezTo>
                    <a:pt x="1502" y="378"/>
                    <a:pt x="751" y="466"/>
                    <a:pt x="67" y="731"/>
                  </a:cubicBezTo>
                  <a:cubicBezTo>
                    <a:pt x="0" y="775"/>
                    <a:pt x="111" y="1592"/>
                    <a:pt x="111" y="1592"/>
                  </a:cubicBezTo>
                  <a:cubicBezTo>
                    <a:pt x="111" y="1592"/>
                    <a:pt x="316" y="1858"/>
                    <a:pt x="469" y="1858"/>
                  </a:cubicBezTo>
                  <a:cubicBezTo>
                    <a:pt x="475" y="1858"/>
                    <a:pt x="480" y="1858"/>
                    <a:pt x="486" y="1857"/>
                  </a:cubicBezTo>
                  <a:cubicBezTo>
                    <a:pt x="1126" y="1570"/>
                    <a:pt x="1899" y="930"/>
                    <a:pt x="2429" y="709"/>
                  </a:cubicBezTo>
                  <a:cubicBezTo>
                    <a:pt x="2451" y="643"/>
                    <a:pt x="2672" y="599"/>
                    <a:pt x="2495" y="246"/>
                  </a:cubicBezTo>
                  <a:cubicBezTo>
                    <a:pt x="2407" y="44"/>
                    <a:pt x="2354" y="1"/>
                    <a:pt x="2301" y="1"/>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3"/>
            <p:cNvSpPr/>
            <p:nvPr/>
          </p:nvSpPr>
          <p:spPr>
            <a:xfrm>
              <a:off x="4617744" y="154903"/>
              <a:ext cx="398820" cy="741832"/>
            </a:xfrm>
            <a:custGeom>
              <a:rect b="b" l="l" r="r" t="t"/>
              <a:pathLst>
                <a:path extrusionOk="0" h="6540" w="3516">
                  <a:moveTo>
                    <a:pt x="611" y="0"/>
                  </a:moveTo>
                  <a:cubicBezTo>
                    <a:pt x="306" y="0"/>
                    <a:pt x="0" y="291"/>
                    <a:pt x="160" y="668"/>
                  </a:cubicBezTo>
                  <a:lnTo>
                    <a:pt x="3206" y="6496"/>
                  </a:lnTo>
                  <a:cubicBezTo>
                    <a:pt x="3228" y="6518"/>
                    <a:pt x="3250" y="6540"/>
                    <a:pt x="3294" y="6540"/>
                  </a:cubicBezTo>
                  <a:cubicBezTo>
                    <a:pt x="3361" y="6540"/>
                    <a:pt x="3449" y="6518"/>
                    <a:pt x="3493" y="6452"/>
                  </a:cubicBezTo>
                  <a:cubicBezTo>
                    <a:pt x="3515" y="6429"/>
                    <a:pt x="3515" y="6385"/>
                    <a:pt x="3515" y="6363"/>
                  </a:cubicBezTo>
                  <a:lnTo>
                    <a:pt x="1020" y="270"/>
                  </a:lnTo>
                  <a:cubicBezTo>
                    <a:pt x="929" y="80"/>
                    <a:pt x="770" y="0"/>
                    <a:pt x="6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3"/>
            <p:cNvSpPr/>
            <p:nvPr/>
          </p:nvSpPr>
          <p:spPr>
            <a:xfrm>
              <a:off x="4981284" y="876653"/>
              <a:ext cx="140426" cy="245463"/>
            </a:xfrm>
            <a:custGeom>
              <a:rect b="b" l="l" r="r" t="t"/>
              <a:pathLst>
                <a:path extrusionOk="0" h="2164" w="1238">
                  <a:moveTo>
                    <a:pt x="310" y="0"/>
                  </a:moveTo>
                  <a:lnTo>
                    <a:pt x="1" y="133"/>
                  </a:lnTo>
                  <a:lnTo>
                    <a:pt x="928" y="2119"/>
                  </a:lnTo>
                  <a:cubicBezTo>
                    <a:pt x="950" y="2142"/>
                    <a:pt x="972" y="2164"/>
                    <a:pt x="994" y="2164"/>
                  </a:cubicBezTo>
                  <a:cubicBezTo>
                    <a:pt x="1083" y="2164"/>
                    <a:pt x="1149" y="2119"/>
                    <a:pt x="1215" y="2053"/>
                  </a:cubicBezTo>
                  <a:cubicBezTo>
                    <a:pt x="1237" y="2031"/>
                    <a:pt x="1237" y="2009"/>
                    <a:pt x="1237" y="1987"/>
                  </a:cubicBezTo>
                  <a:lnTo>
                    <a:pt x="3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3"/>
            <p:cNvSpPr/>
            <p:nvPr/>
          </p:nvSpPr>
          <p:spPr>
            <a:xfrm>
              <a:off x="5063973" y="1090808"/>
              <a:ext cx="90290" cy="59891"/>
            </a:xfrm>
            <a:custGeom>
              <a:rect b="b" l="l" r="r" t="t"/>
              <a:pathLst>
                <a:path extrusionOk="0" h="528" w="796">
                  <a:moveTo>
                    <a:pt x="525" y="0"/>
                  </a:moveTo>
                  <a:cubicBezTo>
                    <a:pt x="453" y="0"/>
                    <a:pt x="370" y="18"/>
                    <a:pt x="287" y="55"/>
                  </a:cubicBezTo>
                  <a:cubicBezTo>
                    <a:pt x="111" y="143"/>
                    <a:pt x="1" y="298"/>
                    <a:pt x="45" y="408"/>
                  </a:cubicBezTo>
                  <a:cubicBezTo>
                    <a:pt x="84" y="488"/>
                    <a:pt x="172" y="527"/>
                    <a:pt x="274" y="527"/>
                  </a:cubicBezTo>
                  <a:cubicBezTo>
                    <a:pt x="341" y="527"/>
                    <a:pt x="416" y="510"/>
                    <a:pt x="486" y="474"/>
                  </a:cubicBezTo>
                  <a:cubicBezTo>
                    <a:pt x="685" y="386"/>
                    <a:pt x="795" y="209"/>
                    <a:pt x="729" y="99"/>
                  </a:cubicBezTo>
                  <a:cubicBezTo>
                    <a:pt x="703" y="35"/>
                    <a:pt x="625" y="0"/>
                    <a:pt x="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3"/>
            <p:cNvSpPr/>
            <p:nvPr/>
          </p:nvSpPr>
          <p:spPr>
            <a:xfrm>
              <a:off x="4978788" y="871662"/>
              <a:ext cx="40268" cy="25068"/>
            </a:xfrm>
            <a:custGeom>
              <a:rect b="b" l="l" r="r" t="t"/>
              <a:pathLst>
                <a:path extrusionOk="0" h="221" w="355">
                  <a:moveTo>
                    <a:pt x="244" y="0"/>
                  </a:moveTo>
                  <a:cubicBezTo>
                    <a:pt x="155" y="0"/>
                    <a:pt x="89" y="22"/>
                    <a:pt x="45" y="88"/>
                  </a:cubicBezTo>
                  <a:cubicBezTo>
                    <a:pt x="1" y="155"/>
                    <a:pt x="23" y="221"/>
                    <a:pt x="89" y="221"/>
                  </a:cubicBezTo>
                  <a:cubicBezTo>
                    <a:pt x="178" y="221"/>
                    <a:pt x="244" y="177"/>
                    <a:pt x="310" y="110"/>
                  </a:cubicBezTo>
                  <a:cubicBezTo>
                    <a:pt x="354" y="66"/>
                    <a:pt x="310" y="0"/>
                    <a:pt x="244" y="0"/>
                  </a:cubicBezTo>
                  <a:close/>
                </a:path>
              </a:pathLst>
            </a:custGeom>
            <a:solidFill>
              <a:srgbClr val="303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3"/>
            <p:cNvSpPr/>
            <p:nvPr/>
          </p:nvSpPr>
          <p:spPr>
            <a:xfrm>
              <a:off x="5194190" y="841036"/>
              <a:ext cx="112749" cy="128403"/>
            </a:xfrm>
            <a:custGeom>
              <a:rect b="b" l="l" r="r" t="t"/>
              <a:pathLst>
                <a:path extrusionOk="0" h="1132" w="994">
                  <a:moveTo>
                    <a:pt x="184" y="1"/>
                  </a:moveTo>
                  <a:cubicBezTo>
                    <a:pt x="96" y="1"/>
                    <a:pt x="27" y="14"/>
                    <a:pt x="0" y="27"/>
                  </a:cubicBezTo>
                  <a:lnTo>
                    <a:pt x="398" y="1131"/>
                  </a:lnTo>
                  <a:cubicBezTo>
                    <a:pt x="773" y="1109"/>
                    <a:pt x="994" y="712"/>
                    <a:pt x="817" y="380"/>
                  </a:cubicBezTo>
                  <a:cubicBezTo>
                    <a:pt x="694" y="72"/>
                    <a:pt x="387" y="1"/>
                    <a:pt x="1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3"/>
            <p:cNvSpPr/>
            <p:nvPr/>
          </p:nvSpPr>
          <p:spPr>
            <a:xfrm>
              <a:off x="5076451" y="844099"/>
              <a:ext cx="187954" cy="125454"/>
            </a:xfrm>
            <a:custGeom>
              <a:rect b="b" l="l" r="r" t="t"/>
              <a:pathLst>
                <a:path extrusionOk="0" h="1106" w="1657">
                  <a:moveTo>
                    <a:pt x="1038" y="0"/>
                  </a:moveTo>
                  <a:cubicBezTo>
                    <a:pt x="729" y="133"/>
                    <a:pt x="420" y="243"/>
                    <a:pt x="111" y="331"/>
                  </a:cubicBezTo>
                  <a:cubicBezTo>
                    <a:pt x="45" y="420"/>
                    <a:pt x="1" y="530"/>
                    <a:pt x="23" y="640"/>
                  </a:cubicBezTo>
                  <a:cubicBezTo>
                    <a:pt x="23" y="640"/>
                    <a:pt x="288" y="972"/>
                    <a:pt x="398" y="972"/>
                  </a:cubicBezTo>
                  <a:cubicBezTo>
                    <a:pt x="420" y="970"/>
                    <a:pt x="442" y="970"/>
                    <a:pt x="464" y="970"/>
                  </a:cubicBezTo>
                  <a:cubicBezTo>
                    <a:pt x="793" y="970"/>
                    <a:pt x="1104" y="1106"/>
                    <a:pt x="1381" y="1106"/>
                  </a:cubicBezTo>
                  <a:cubicBezTo>
                    <a:pt x="1399" y="1106"/>
                    <a:pt x="1418" y="1105"/>
                    <a:pt x="1436" y="1104"/>
                  </a:cubicBezTo>
                  <a:cubicBezTo>
                    <a:pt x="1590" y="927"/>
                    <a:pt x="1657" y="685"/>
                    <a:pt x="1612" y="464"/>
                  </a:cubicBezTo>
                  <a:cubicBezTo>
                    <a:pt x="1502" y="111"/>
                    <a:pt x="1038" y="0"/>
                    <a:pt x="1038" y="0"/>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3"/>
            <p:cNvSpPr/>
            <p:nvPr/>
          </p:nvSpPr>
          <p:spPr>
            <a:xfrm>
              <a:off x="4946234" y="828900"/>
              <a:ext cx="182963" cy="148026"/>
            </a:xfrm>
            <a:custGeom>
              <a:rect b="b" l="l" r="r" t="t"/>
              <a:pathLst>
                <a:path extrusionOk="0" h="1305" w="1613">
                  <a:moveTo>
                    <a:pt x="654" y="1"/>
                  </a:moveTo>
                  <a:cubicBezTo>
                    <a:pt x="650" y="1"/>
                    <a:pt x="645" y="1"/>
                    <a:pt x="641" y="2"/>
                  </a:cubicBezTo>
                  <a:cubicBezTo>
                    <a:pt x="332" y="46"/>
                    <a:pt x="89" y="267"/>
                    <a:pt x="45" y="554"/>
                  </a:cubicBezTo>
                  <a:cubicBezTo>
                    <a:pt x="1" y="841"/>
                    <a:pt x="509" y="1260"/>
                    <a:pt x="509" y="1260"/>
                  </a:cubicBezTo>
                  <a:lnTo>
                    <a:pt x="1105" y="1304"/>
                  </a:lnTo>
                  <a:lnTo>
                    <a:pt x="1502" y="1106"/>
                  </a:lnTo>
                  <a:cubicBezTo>
                    <a:pt x="1612" y="863"/>
                    <a:pt x="1502" y="576"/>
                    <a:pt x="1259" y="465"/>
                  </a:cubicBezTo>
                  <a:cubicBezTo>
                    <a:pt x="1152" y="422"/>
                    <a:pt x="834" y="1"/>
                    <a:pt x="6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3"/>
            <p:cNvSpPr/>
            <p:nvPr/>
          </p:nvSpPr>
          <p:spPr>
            <a:xfrm>
              <a:off x="4751023" y="711387"/>
              <a:ext cx="27563" cy="92786"/>
            </a:xfrm>
            <a:custGeom>
              <a:rect b="b" l="l" r="r" t="t"/>
              <a:pathLst>
                <a:path extrusionOk="0" h="818" w="243">
                  <a:moveTo>
                    <a:pt x="0" y="0"/>
                  </a:moveTo>
                  <a:lnTo>
                    <a:pt x="0" y="177"/>
                  </a:lnTo>
                  <a:lnTo>
                    <a:pt x="44" y="817"/>
                  </a:lnTo>
                  <a:cubicBezTo>
                    <a:pt x="155" y="773"/>
                    <a:pt x="243" y="640"/>
                    <a:pt x="243" y="508"/>
                  </a:cubicBezTo>
                  <a:cubicBezTo>
                    <a:pt x="243" y="331"/>
                    <a:pt x="243" y="177"/>
                    <a:pt x="199" y="0"/>
                  </a:cubicBezTo>
                  <a:close/>
                </a:path>
              </a:pathLst>
            </a:custGeom>
            <a:solidFill>
              <a:srgbClr val="6039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3"/>
            <p:cNvSpPr/>
            <p:nvPr/>
          </p:nvSpPr>
          <p:spPr>
            <a:xfrm>
              <a:off x="4510553" y="676337"/>
              <a:ext cx="280286" cy="266787"/>
            </a:xfrm>
            <a:custGeom>
              <a:rect b="b" l="l" r="r" t="t"/>
              <a:pathLst>
                <a:path extrusionOk="0" h="2352" w="2471">
                  <a:moveTo>
                    <a:pt x="1524" y="0"/>
                  </a:moveTo>
                  <a:lnTo>
                    <a:pt x="133" y="155"/>
                  </a:lnTo>
                  <a:lnTo>
                    <a:pt x="1" y="640"/>
                  </a:lnTo>
                  <a:cubicBezTo>
                    <a:pt x="45" y="1126"/>
                    <a:pt x="111" y="1612"/>
                    <a:pt x="221" y="2097"/>
                  </a:cubicBezTo>
                  <a:cubicBezTo>
                    <a:pt x="320" y="2261"/>
                    <a:pt x="479" y="2352"/>
                    <a:pt x="644" y="2352"/>
                  </a:cubicBezTo>
                  <a:cubicBezTo>
                    <a:pt x="702" y="2352"/>
                    <a:pt x="761" y="2341"/>
                    <a:pt x="818" y="2318"/>
                  </a:cubicBezTo>
                  <a:cubicBezTo>
                    <a:pt x="1325" y="2119"/>
                    <a:pt x="1701" y="1744"/>
                    <a:pt x="1921" y="1258"/>
                  </a:cubicBezTo>
                  <a:cubicBezTo>
                    <a:pt x="1939" y="1268"/>
                    <a:pt x="1958" y="1273"/>
                    <a:pt x="1977" y="1273"/>
                  </a:cubicBezTo>
                  <a:cubicBezTo>
                    <a:pt x="2210" y="1273"/>
                    <a:pt x="2471" y="569"/>
                    <a:pt x="2164" y="508"/>
                  </a:cubicBezTo>
                  <a:cubicBezTo>
                    <a:pt x="2120" y="464"/>
                    <a:pt x="2120" y="420"/>
                    <a:pt x="2120" y="375"/>
                  </a:cubicBezTo>
                  <a:lnTo>
                    <a:pt x="1524" y="0"/>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3"/>
            <p:cNvSpPr/>
            <p:nvPr/>
          </p:nvSpPr>
          <p:spPr>
            <a:xfrm>
              <a:off x="4703383" y="736341"/>
              <a:ext cx="35163" cy="72822"/>
            </a:xfrm>
            <a:custGeom>
              <a:rect b="b" l="l" r="r" t="t"/>
              <a:pathLst>
                <a:path extrusionOk="0" h="642" w="310">
                  <a:moveTo>
                    <a:pt x="1" y="1"/>
                  </a:moveTo>
                  <a:cubicBezTo>
                    <a:pt x="67" y="200"/>
                    <a:pt x="67" y="420"/>
                    <a:pt x="45" y="641"/>
                  </a:cubicBezTo>
                  <a:cubicBezTo>
                    <a:pt x="177" y="442"/>
                    <a:pt x="265" y="222"/>
                    <a:pt x="310" y="1"/>
                  </a:cubicBezTo>
                  <a:close/>
                </a:path>
              </a:pathLst>
            </a:custGeom>
            <a:solidFill>
              <a:srgbClr val="6039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3"/>
            <p:cNvSpPr/>
            <p:nvPr/>
          </p:nvSpPr>
          <p:spPr>
            <a:xfrm>
              <a:off x="4533126" y="603629"/>
              <a:ext cx="110254" cy="180467"/>
            </a:xfrm>
            <a:custGeom>
              <a:rect b="b" l="l" r="r" t="t"/>
              <a:pathLst>
                <a:path extrusionOk="0" h="1591" w="972">
                  <a:moveTo>
                    <a:pt x="619" y="906"/>
                  </a:moveTo>
                  <a:cubicBezTo>
                    <a:pt x="619" y="928"/>
                    <a:pt x="619" y="950"/>
                    <a:pt x="619" y="972"/>
                  </a:cubicBezTo>
                  <a:cubicBezTo>
                    <a:pt x="619" y="1061"/>
                    <a:pt x="574" y="1149"/>
                    <a:pt x="486" y="1193"/>
                  </a:cubicBezTo>
                  <a:lnTo>
                    <a:pt x="464" y="1193"/>
                  </a:lnTo>
                  <a:cubicBezTo>
                    <a:pt x="442" y="1193"/>
                    <a:pt x="442" y="1171"/>
                    <a:pt x="464" y="1149"/>
                  </a:cubicBezTo>
                  <a:lnTo>
                    <a:pt x="442" y="1149"/>
                  </a:lnTo>
                  <a:cubicBezTo>
                    <a:pt x="464" y="1061"/>
                    <a:pt x="508" y="972"/>
                    <a:pt x="574" y="928"/>
                  </a:cubicBezTo>
                  <a:cubicBezTo>
                    <a:pt x="596" y="928"/>
                    <a:pt x="596" y="928"/>
                    <a:pt x="619" y="906"/>
                  </a:cubicBezTo>
                  <a:close/>
                  <a:moveTo>
                    <a:pt x="972" y="1"/>
                  </a:moveTo>
                  <a:cubicBezTo>
                    <a:pt x="972" y="1"/>
                    <a:pt x="376" y="531"/>
                    <a:pt x="376" y="619"/>
                  </a:cubicBezTo>
                  <a:cubicBezTo>
                    <a:pt x="155" y="729"/>
                    <a:pt x="22" y="972"/>
                    <a:pt x="22" y="1215"/>
                  </a:cubicBezTo>
                  <a:cubicBezTo>
                    <a:pt x="0" y="1348"/>
                    <a:pt x="67" y="1458"/>
                    <a:pt x="155" y="1524"/>
                  </a:cubicBezTo>
                  <a:lnTo>
                    <a:pt x="243" y="1590"/>
                  </a:lnTo>
                  <a:lnTo>
                    <a:pt x="243" y="1568"/>
                  </a:lnTo>
                  <a:cubicBezTo>
                    <a:pt x="332" y="1568"/>
                    <a:pt x="420" y="1546"/>
                    <a:pt x="486" y="1502"/>
                  </a:cubicBezTo>
                  <a:cubicBezTo>
                    <a:pt x="773" y="1326"/>
                    <a:pt x="950" y="1016"/>
                    <a:pt x="972" y="663"/>
                  </a:cubicBezTo>
                  <a:lnTo>
                    <a:pt x="972" y="1"/>
                  </a:lnTo>
                  <a:close/>
                </a:path>
              </a:pathLst>
            </a:custGeom>
            <a:solidFill>
              <a:srgbClr val="E31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3"/>
            <p:cNvSpPr/>
            <p:nvPr/>
          </p:nvSpPr>
          <p:spPr>
            <a:xfrm>
              <a:off x="4545603" y="611229"/>
              <a:ext cx="107872" cy="176611"/>
            </a:xfrm>
            <a:custGeom>
              <a:rect b="b" l="l" r="r" t="t"/>
              <a:pathLst>
                <a:path extrusionOk="0" h="1557" w="951">
                  <a:moveTo>
                    <a:pt x="531" y="861"/>
                  </a:moveTo>
                  <a:cubicBezTo>
                    <a:pt x="531" y="883"/>
                    <a:pt x="531" y="905"/>
                    <a:pt x="531" y="905"/>
                  </a:cubicBezTo>
                  <a:cubicBezTo>
                    <a:pt x="509" y="994"/>
                    <a:pt x="464" y="1082"/>
                    <a:pt x="398" y="1126"/>
                  </a:cubicBezTo>
                  <a:lnTo>
                    <a:pt x="354" y="1148"/>
                  </a:lnTo>
                  <a:cubicBezTo>
                    <a:pt x="354" y="1126"/>
                    <a:pt x="332" y="1104"/>
                    <a:pt x="354" y="1082"/>
                  </a:cubicBezTo>
                  <a:lnTo>
                    <a:pt x="354" y="1104"/>
                  </a:lnTo>
                  <a:cubicBezTo>
                    <a:pt x="354" y="1016"/>
                    <a:pt x="398" y="927"/>
                    <a:pt x="486" y="883"/>
                  </a:cubicBezTo>
                  <a:cubicBezTo>
                    <a:pt x="486" y="861"/>
                    <a:pt x="509" y="861"/>
                    <a:pt x="531" y="861"/>
                  </a:cubicBezTo>
                  <a:close/>
                  <a:moveTo>
                    <a:pt x="950" y="0"/>
                  </a:moveTo>
                  <a:cubicBezTo>
                    <a:pt x="950" y="0"/>
                    <a:pt x="354" y="530"/>
                    <a:pt x="376" y="596"/>
                  </a:cubicBezTo>
                  <a:cubicBezTo>
                    <a:pt x="155" y="729"/>
                    <a:pt x="1" y="949"/>
                    <a:pt x="1" y="1214"/>
                  </a:cubicBezTo>
                  <a:cubicBezTo>
                    <a:pt x="1" y="1437"/>
                    <a:pt x="115" y="1556"/>
                    <a:pt x="278" y="1556"/>
                  </a:cubicBezTo>
                  <a:cubicBezTo>
                    <a:pt x="342" y="1556"/>
                    <a:pt x="412" y="1538"/>
                    <a:pt x="486" y="1501"/>
                  </a:cubicBezTo>
                  <a:cubicBezTo>
                    <a:pt x="751" y="1303"/>
                    <a:pt x="928" y="994"/>
                    <a:pt x="950" y="662"/>
                  </a:cubicBezTo>
                  <a:lnTo>
                    <a:pt x="950" y="0"/>
                  </a:lnTo>
                  <a:close/>
                </a:path>
              </a:pathLst>
            </a:custGeom>
            <a:solidFill>
              <a:srgbClr val="9C25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3"/>
            <p:cNvSpPr/>
            <p:nvPr/>
          </p:nvSpPr>
          <p:spPr>
            <a:xfrm>
              <a:off x="4585757" y="708211"/>
              <a:ext cx="27563" cy="36865"/>
            </a:xfrm>
            <a:custGeom>
              <a:rect b="b" l="l" r="r" t="t"/>
              <a:pathLst>
                <a:path extrusionOk="0" h="325" w="243">
                  <a:moveTo>
                    <a:pt x="198" y="0"/>
                  </a:moveTo>
                  <a:cubicBezTo>
                    <a:pt x="192" y="0"/>
                    <a:pt x="184" y="2"/>
                    <a:pt x="177" y="6"/>
                  </a:cubicBezTo>
                  <a:cubicBezTo>
                    <a:pt x="177" y="6"/>
                    <a:pt x="177" y="28"/>
                    <a:pt x="177" y="50"/>
                  </a:cubicBezTo>
                  <a:cubicBezTo>
                    <a:pt x="155" y="139"/>
                    <a:pt x="110" y="227"/>
                    <a:pt x="44" y="271"/>
                  </a:cubicBezTo>
                  <a:lnTo>
                    <a:pt x="0" y="293"/>
                  </a:lnTo>
                  <a:cubicBezTo>
                    <a:pt x="16" y="309"/>
                    <a:pt x="42" y="324"/>
                    <a:pt x="80" y="324"/>
                  </a:cubicBezTo>
                  <a:cubicBezTo>
                    <a:pt x="96" y="324"/>
                    <a:pt x="113" y="322"/>
                    <a:pt x="132" y="315"/>
                  </a:cubicBezTo>
                  <a:cubicBezTo>
                    <a:pt x="199" y="249"/>
                    <a:pt x="243" y="183"/>
                    <a:pt x="243" y="94"/>
                  </a:cubicBezTo>
                  <a:cubicBezTo>
                    <a:pt x="243" y="40"/>
                    <a:pt x="228" y="0"/>
                    <a:pt x="19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3"/>
            <p:cNvSpPr/>
            <p:nvPr/>
          </p:nvSpPr>
          <p:spPr>
            <a:xfrm>
              <a:off x="4678315" y="686319"/>
              <a:ext cx="107872" cy="180354"/>
            </a:xfrm>
            <a:custGeom>
              <a:rect b="b" l="l" r="r" t="t"/>
              <a:pathLst>
                <a:path extrusionOk="0" h="1590" w="951">
                  <a:moveTo>
                    <a:pt x="619" y="928"/>
                  </a:moveTo>
                  <a:cubicBezTo>
                    <a:pt x="619" y="928"/>
                    <a:pt x="619" y="950"/>
                    <a:pt x="619" y="972"/>
                  </a:cubicBezTo>
                  <a:cubicBezTo>
                    <a:pt x="597" y="1060"/>
                    <a:pt x="553" y="1148"/>
                    <a:pt x="486" y="1193"/>
                  </a:cubicBezTo>
                  <a:lnTo>
                    <a:pt x="442" y="1215"/>
                  </a:lnTo>
                  <a:cubicBezTo>
                    <a:pt x="442" y="1193"/>
                    <a:pt x="442" y="1170"/>
                    <a:pt x="442" y="1148"/>
                  </a:cubicBezTo>
                  <a:cubicBezTo>
                    <a:pt x="442" y="1060"/>
                    <a:pt x="486" y="972"/>
                    <a:pt x="575" y="928"/>
                  </a:cubicBezTo>
                  <a:close/>
                  <a:moveTo>
                    <a:pt x="950" y="0"/>
                  </a:moveTo>
                  <a:cubicBezTo>
                    <a:pt x="950" y="0"/>
                    <a:pt x="376" y="530"/>
                    <a:pt x="376" y="619"/>
                  </a:cubicBezTo>
                  <a:cubicBezTo>
                    <a:pt x="155" y="729"/>
                    <a:pt x="23" y="972"/>
                    <a:pt x="1" y="1215"/>
                  </a:cubicBezTo>
                  <a:cubicBezTo>
                    <a:pt x="1" y="1347"/>
                    <a:pt x="45" y="1457"/>
                    <a:pt x="155" y="1524"/>
                  </a:cubicBezTo>
                  <a:lnTo>
                    <a:pt x="244" y="1590"/>
                  </a:lnTo>
                  <a:lnTo>
                    <a:pt x="244" y="1568"/>
                  </a:lnTo>
                  <a:cubicBezTo>
                    <a:pt x="332" y="1568"/>
                    <a:pt x="398" y="1546"/>
                    <a:pt x="486" y="1502"/>
                  </a:cubicBezTo>
                  <a:cubicBezTo>
                    <a:pt x="773" y="1325"/>
                    <a:pt x="950" y="1016"/>
                    <a:pt x="950" y="663"/>
                  </a:cubicBezTo>
                  <a:lnTo>
                    <a:pt x="9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3"/>
            <p:cNvSpPr/>
            <p:nvPr/>
          </p:nvSpPr>
          <p:spPr>
            <a:xfrm>
              <a:off x="4688410" y="691310"/>
              <a:ext cx="107758" cy="177858"/>
            </a:xfrm>
            <a:custGeom>
              <a:rect b="b" l="l" r="r" t="t"/>
              <a:pathLst>
                <a:path extrusionOk="0" h="1568" w="950">
                  <a:moveTo>
                    <a:pt x="530" y="884"/>
                  </a:moveTo>
                  <a:cubicBezTo>
                    <a:pt x="530" y="884"/>
                    <a:pt x="530" y="906"/>
                    <a:pt x="530" y="928"/>
                  </a:cubicBezTo>
                  <a:cubicBezTo>
                    <a:pt x="508" y="1016"/>
                    <a:pt x="464" y="1104"/>
                    <a:pt x="397" y="1149"/>
                  </a:cubicBezTo>
                  <a:lnTo>
                    <a:pt x="353" y="1171"/>
                  </a:lnTo>
                  <a:cubicBezTo>
                    <a:pt x="353" y="1149"/>
                    <a:pt x="353" y="1126"/>
                    <a:pt x="353" y="1104"/>
                  </a:cubicBezTo>
                  <a:cubicBezTo>
                    <a:pt x="353" y="1016"/>
                    <a:pt x="397" y="928"/>
                    <a:pt x="486" y="884"/>
                  </a:cubicBezTo>
                  <a:close/>
                  <a:moveTo>
                    <a:pt x="949" y="1"/>
                  </a:moveTo>
                  <a:cubicBezTo>
                    <a:pt x="949" y="1"/>
                    <a:pt x="375" y="530"/>
                    <a:pt x="375" y="619"/>
                  </a:cubicBezTo>
                  <a:cubicBezTo>
                    <a:pt x="155" y="729"/>
                    <a:pt x="0" y="972"/>
                    <a:pt x="0" y="1237"/>
                  </a:cubicBezTo>
                  <a:cubicBezTo>
                    <a:pt x="0" y="1441"/>
                    <a:pt x="112" y="1567"/>
                    <a:pt x="272" y="1567"/>
                  </a:cubicBezTo>
                  <a:cubicBezTo>
                    <a:pt x="337" y="1567"/>
                    <a:pt x="409" y="1546"/>
                    <a:pt x="486" y="1502"/>
                  </a:cubicBezTo>
                  <a:cubicBezTo>
                    <a:pt x="751" y="1325"/>
                    <a:pt x="927" y="1016"/>
                    <a:pt x="949" y="685"/>
                  </a:cubicBezTo>
                  <a:lnTo>
                    <a:pt x="9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3"/>
            <p:cNvSpPr/>
            <p:nvPr/>
          </p:nvSpPr>
          <p:spPr>
            <a:xfrm>
              <a:off x="4728450" y="790787"/>
              <a:ext cx="30172" cy="36865"/>
            </a:xfrm>
            <a:custGeom>
              <a:rect b="b" l="l" r="r" t="t"/>
              <a:pathLst>
                <a:path extrusionOk="0" h="325" w="266">
                  <a:moveTo>
                    <a:pt x="200" y="1"/>
                  </a:moveTo>
                  <a:cubicBezTo>
                    <a:pt x="193" y="1"/>
                    <a:pt x="185" y="3"/>
                    <a:pt x="177" y="7"/>
                  </a:cubicBezTo>
                  <a:cubicBezTo>
                    <a:pt x="177" y="7"/>
                    <a:pt x="177" y="29"/>
                    <a:pt x="177" y="51"/>
                  </a:cubicBezTo>
                  <a:cubicBezTo>
                    <a:pt x="155" y="139"/>
                    <a:pt x="111" y="227"/>
                    <a:pt x="44" y="272"/>
                  </a:cubicBezTo>
                  <a:lnTo>
                    <a:pt x="0" y="294"/>
                  </a:lnTo>
                  <a:cubicBezTo>
                    <a:pt x="16" y="309"/>
                    <a:pt x="43" y="325"/>
                    <a:pt x="80" y="325"/>
                  </a:cubicBezTo>
                  <a:cubicBezTo>
                    <a:pt x="96" y="325"/>
                    <a:pt x="113" y="322"/>
                    <a:pt x="133" y="316"/>
                  </a:cubicBezTo>
                  <a:cubicBezTo>
                    <a:pt x="199" y="249"/>
                    <a:pt x="243" y="183"/>
                    <a:pt x="265" y="95"/>
                  </a:cubicBezTo>
                  <a:cubicBezTo>
                    <a:pt x="265" y="40"/>
                    <a:pt x="235" y="1"/>
                    <a:pt x="2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3"/>
            <p:cNvSpPr/>
            <p:nvPr/>
          </p:nvSpPr>
          <p:spPr>
            <a:xfrm>
              <a:off x="4465522" y="681328"/>
              <a:ext cx="283008" cy="123298"/>
            </a:xfrm>
            <a:custGeom>
              <a:rect b="b" l="l" r="r" t="t"/>
              <a:pathLst>
                <a:path extrusionOk="0" h="1087" w="2495">
                  <a:moveTo>
                    <a:pt x="398" y="0"/>
                  </a:moveTo>
                  <a:lnTo>
                    <a:pt x="67" y="354"/>
                  </a:lnTo>
                  <a:lnTo>
                    <a:pt x="0" y="354"/>
                  </a:lnTo>
                  <a:lnTo>
                    <a:pt x="0" y="442"/>
                  </a:lnTo>
                  <a:cubicBezTo>
                    <a:pt x="0" y="530"/>
                    <a:pt x="111" y="663"/>
                    <a:pt x="442" y="883"/>
                  </a:cubicBezTo>
                  <a:cubicBezTo>
                    <a:pt x="654" y="1019"/>
                    <a:pt x="901" y="1086"/>
                    <a:pt x="1136" y="1086"/>
                  </a:cubicBezTo>
                  <a:cubicBezTo>
                    <a:pt x="1170" y="1086"/>
                    <a:pt x="1204" y="1085"/>
                    <a:pt x="1237" y="1082"/>
                  </a:cubicBezTo>
                  <a:cubicBezTo>
                    <a:pt x="1678" y="994"/>
                    <a:pt x="2098" y="839"/>
                    <a:pt x="2495" y="641"/>
                  </a:cubicBezTo>
                  <a:lnTo>
                    <a:pt x="39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3"/>
            <p:cNvSpPr/>
            <p:nvPr/>
          </p:nvSpPr>
          <p:spPr>
            <a:xfrm>
              <a:off x="4460531" y="673842"/>
              <a:ext cx="287999" cy="121597"/>
            </a:xfrm>
            <a:custGeom>
              <a:rect b="b" l="l" r="r" t="t"/>
              <a:pathLst>
                <a:path extrusionOk="0" h="1072" w="2539">
                  <a:moveTo>
                    <a:pt x="442" y="0"/>
                  </a:moveTo>
                  <a:cubicBezTo>
                    <a:pt x="442" y="0"/>
                    <a:pt x="155" y="265"/>
                    <a:pt x="66" y="331"/>
                  </a:cubicBezTo>
                  <a:cubicBezTo>
                    <a:pt x="0" y="420"/>
                    <a:pt x="44" y="596"/>
                    <a:pt x="486" y="861"/>
                  </a:cubicBezTo>
                  <a:cubicBezTo>
                    <a:pt x="686" y="989"/>
                    <a:pt x="917" y="1071"/>
                    <a:pt x="1140" y="1071"/>
                  </a:cubicBezTo>
                  <a:cubicBezTo>
                    <a:pt x="1188" y="1071"/>
                    <a:pt x="1234" y="1067"/>
                    <a:pt x="1281" y="1060"/>
                  </a:cubicBezTo>
                  <a:cubicBezTo>
                    <a:pt x="1722" y="993"/>
                    <a:pt x="2142" y="861"/>
                    <a:pt x="2539" y="707"/>
                  </a:cubicBezTo>
                  <a:lnTo>
                    <a:pt x="44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3"/>
            <p:cNvSpPr/>
            <p:nvPr/>
          </p:nvSpPr>
          <p:spPr>
            <a:xfrm>
              <a:off x="4495581" y="608734"/>
              <a:ext cx="315562" cy="164700"/>
            </a:xfrm>
            <a:custGeom>
              <a:rect b="b" l="l" r="r" t="t"/>
              <a:pathLst>
                <a:path extrusionOk="0" h="1452" w="2782">
                  <a:moveTo>
                    <a:pt x="1394" y="0"/>
                  </a:moveTo>
                  <a:cubicBezTo>
                    <a:pt x="1088" y="0"/>
                    <a:pt x="784" y="66"/>
                    <a:pt x="508" y="199"/>
                  </a:cubicBezTo>
                  <a:cubicBezTo>
                    <a:pt x="0" y="508"/>
                    <a:pt x="0" y="971"/>
                    <a:pt x="508" y="1236"/>
                  </a:cubicBezTo>
                  <a:cubicBezTo>
                    <a:pt x="784" y="1380"/>
                    <a:pt x="1088" y="1452"/>
                    <a:pt x="1394" y="1452"/>
                  </a:cubicBezTo>
                  <a:cubicBezTo>
                    <a:pt x="1700" y="1452"/>
                    <a:pt x="2009" y="1380"/>
                    <a:pt x="2296" y="1236"/>
                  </a:cubicBezTo>
                  <a:cubicBezTo>
                    <a:pt x="2782" y="971"/>
                    <a:pt x="2782" y="486"/>
                    <a:pt x="2296" y="199"/>
                  </a:cubicBezTo>
                  <a:cubicBezTo>
                    <a:pt x="2009" y="66"/>
                    <a:pt x="1700" y="0"/>
                    <a:pt x="13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3"/>
            <p:cNvSpPr/>
            <p:nvPr/>
          </p:nvSpPr>
          <p:spPr>
            <a:xfrm>
              <a:off x="4501025" y="543058"/>
              <a:ext cx="304673" cy="148366"/>
            </a:xfrm>
            <a:custGeom>
              <a:rect b="b" l="l" r="r" t="t"/>
              <a:pathLst>
                <a:path extrusionOk="0" h="1308" w="2686">
                  <a:moveTo>
                    <a:pt x="1239" y="0"/>
                  </a:moveTo>
                  <a:cubicBezTo>
                    <a:pt x="557" y="0"/>
                    <a:pt x="1" y="614"/>
                    <a:pt x="85" y="1308"/>
                  </a:cubicBezTo>
                  <a:lnTo>
                    <a:pt x="2601" y="1308"/>
                  </a:lnTo>
                  <a:cubicBezTo>
                    <a:pt x="2685" y="614"/>
                    <a:pt x="2149" y="0"/>
                    <a:pt x="1450" y="0"/>
                  </a:cubicBezTo>
                  <a:cubicBezTo>
                    <a:pt x="1415" y="0"/>
                    <a:pt x="1379" y="2"/>
                    <a:pt x="1343" y="5"/>
                  </a:cubicBezTo>
                  <a:cubicBezTo>
                    <a:pt x="1308" y="2"/>
                    <a:pt x="1274" y="0"/>
                    <a:pt x="12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3"/>
            <p:cNvSpPr/>
            <p:nvPr/>
          </p:nvSpPr>
          <p:spPr>
            <a:xfrm>
              <a:off x="4510553" y="673842"/>
              <a:ext cx="210526" cy="82804"/>
            </a:xfrm>
            <a:custGeom>
              <a:rect b="b" l="l" r="r" t="t"/>
              <a:pathLst>
                <a:path extrusionOk="0" h="730" w="1856">
                  <a:moveTo>
                    <a:pt x="1" y="0"/>
                  </a:moveTo>
                  <a:lnTo>
                    <a:pt x="1" y="0"/>
                  </a:lnTo>
                  <a:cubicBezTo>
                    <a:pt x="298" y="693"/>
                    <a:pt x="1555" y="729"/>
                    <a:pt x="1810" y="729"/>
                  </a:cubicBezTo>
                  <a:cubicBezTo>
                    <a:pt x="1839" y="729"/>
                    <a:pt x="1855" y="729"/>
                    <a:pt x="1855" y="729"/>
                  </a:cubicBezTo>
                  <a:cubicBezTo>
                    <a:pt x="1855" y="729"/>
                    <a:pt x="597" y="618"/>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3"/>
            <p:cNvSpPr/>
            <p:nvPr/>
          </p:nvSpPr>
          <p:spPr>
            <a:xfrm>
              <a:off x="4635779" y="551452"/>
              <a:ext cx="150408" cy="99932"/>
            </a:xfrm>
            <a:custGeom>
              <a:rect b="b" l="l" r="r" t="t"/>
              <a:pathLst>
                <a:path extrusionOk="0" h="881" w="1326">
                  <a:moveTo>
                    <a:pt x="209" y="0"/>
                  </a:moveTo>
                  <a:cubicBezTo>
                    <a:pt x="140" y="0"/>
                    <a:pt x="71" y="6"/>
                    <a:pt x="1" y="19"/>
                  </a:cubicBezTo>
                  <a:cubicBezTo>
                    <a:pt x="552" y="42"/>
                    <a:pt x="1060" y="373"/>
                    <a:pt x="1325" y="880"/>
                  </a:cubicBezTo>
                  <a:cubicBezTo>
                    <a:pt x="1189" y="354"/>
                    <a:pt x="726" y="0"/>
                    <a:pt x="20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3"/>
            <p:cNvSpPr/>
            <p:nvPr/>
          </p:nvSpPr>
          <p:spPr>
            <a:xfrm>
              <a:off x="4495581" y="1091942"/>
              <a:ext cx="182849" cy="191924"/>
            </a:xfrm>
            <a:custGeom>
              <a:rect b="b" l="l" r="r" t="t"/>
              <a:pathLst>
                <a:path extrusionOk="0" h="1692" w="1612">
                  <a:moveTo>
                    <a:pt x="839" y="1"/>
                  </a:moveTo>
                  <a:lnTo>
                    <a:pt x="89" y="398"/>
                  </a:lnTo>
                  <a:lnTo>
                    <a:pt x="0" y="1259"/>
                  </a:lnTo>
                  <a:lnTo>
                    <a:pt x="199" y="1656"/>
                  </a:lnTo>
                  <a:cubicBezTo>
                    <a:pt x="199" y="1656"/>
                    <a:pt x="291" y="1691"/>
                    <a:pt x="428" y="1691"/>
                  </a:cubicBezTo>
                  <a:cubicBezTo>
                    <a:pt x="653" y="1691"/>
                    <a:pt x="998" y="1598"/>
                    <a:pt x="1259" y="1105"/>
                  </a:cubicBezTo>
                  <a:cubicBezTo>
                    <a:pt x="1612" y="464"/>
                    <a:pt x="1281" y="133"/>
                    <a:pt x="1281" y="133"/>
                  </a:cubicBezTo>
                  <a:lnTo>
                    <a:pt x="83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3"/>
            <p:cNvSpPr/>
            <p:nvPr/>
          </p:nvSpPr>
          <p:spPr>
            <a:xfrm>
              <a:off x="4482990" y="1079465"/>
              <a:ext cx="280626" cy="205762"/>
            </a:xfrm>
            <a:custGeom>
              <a:rect b="b" l="l" r="r" t="t"/>
              <a:pathLst>
                <a:path extrusionOk="0" h="1814" w="2474">
                  <a:moveTo>
                    <a:pt x="884" y="0"/>
                  </a:moveTo>
                  <a:lnTo>
                    <a:pt x="222" y="243"/>
                  </a:lnTo>
                  <a:lnTo>
                    <a:pt x="1" y="883"/>
                  </a:lnTo>
                  <a:lnTo>
                    <a:pt x="354" y="1259"/>
                  </a:lnTo>
                  <a:cubicBezTo>
                    <a:pt x="354" y="1259"/>
                    <a:pt x="818" y="1811"/>
                    <a:pt x="1038" y="1811"/>
                  </a:cubicBezTo>
                  <a:cubicBezTo>
                    <a:pt x="1059" y="1813"/>
                    <a:pt x="1080" y="1814"/>
                    <a:pt x="1101" y="1814"/>
                  </a:cubicBezTo>
                  <a:cubicBezTo>
                    <a:pt x="1560" y="1814"/>
                    <a:pt x="2385" y="1391"/>
                    <a:pt x="2385" y="1391"/>
                  </a:cubicBezTo>
                  <a:cubicBezTo>
                    <a:pt x="2385" y="1391"/>
                    <a:pt x="2473" y="552"/>
                    <a:pt x="1988" y="265"/>
                  </a:cubicBezTo>
                  <a:cubicBezTo>
                    <a:pt x="1789" y="287"/>
                    <a:pt x="1612" y="354"/>
                    <a:pt x="1436" y="420"/>
                  </a:cubicBezTo>
                  <a:cubicBezTo>
                    <a:pt x="1370" y="331"/>
                    <a:pt x="1281" y="243"/>
                    <a:pt x="1193" y="177"/>
                  </a:cubicBezTo>
                  <a:lnTo>
                    <a:pt x="8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3"/>
            <p:cNvSpPr/>
            <p:nvPr/>
          </p:nvSpPr>
          <p:spPr>
            <a:xfrm>
              <a:off x="4257720" y="910569"/>
              <a:ext cx="383167" cy="369328"/>
            </a:xfrm>
            <a:custGeom>
              <a:rect b="b" l="l" r="r" t="t"/>
              <a:pathLst>
                <a:path extrusionOk="0" h="3256" w="3378">
                  <a:moveTo>
                    <a:pt x="1043" y="0"/>
                  </a:moveTo>
                  <a:cubicBezTo>
                    <a:pt x="957" y="0"/>
                    <a:pt x="873" y="23"/>
                    <a:pt x="795" y="77"/>
                  </a:cubicBezTo>
                  <a:cubicBezTo>
                    <a:pt x="0" y="628"/>
                    <a:pt x="817" y="1600"/>
                    <a:pt x="817" y="1600"/>
                  </a:cubicBezTo>
                  <a:lnTo>
                    <a:pt x="2274" y="3255"/>
                  </a:lnTo>
                  <a:cubicBezTo>
                    <a:pt x="2274" y="3255"/>
                    <a:pt x="2214" y="1719"/>
                    <a:pt x="3213" y="1719"/>
                  </a:cubicBezTo>
                  <a:cubicBezTo>
                    <a:pt x="3265" y="1719"/>
                    <a:pt x="3320" y="1723"/>
                    <a:pt x="3378" y="1732"/>
                  </a:cubicBezTo>
                  <a:cubicBezTo>
                    <a:pt x="3245" y="1622"/>
                    <a:pt x="2450" y="937"/>
                    <a:pt x="2119" y="650"/>
                  </a:cubicBezTo>
                  <a:cubicBezTo>
                    <a:pt x="1850" y="435"/>
                    <a:pt x="1420" y="0"/>
                    <a:pt x="104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3"/>
            <p:cNvSpPr/>
            <p:nvPr/>
          </p:nvSpPr>
          <p:spPr>
            <a:xfrm>
              <a:off x="4477999" y="1077877"/>
              <a:ext cx="140313" cy="166969"/>
            </a:xfrm>
            <a:custGeom>
              <a:rect b="b" l="l" r="r" t="t"/>
              <a:pathLst>
                <a:path extrusionOk="0" h="1472" w="1237">
                  <a:moveTo>
                    <a:pt x="1022" y="1"/>
                  </a:moveTo>
                  <a:cubicBezTo>
                    <a:pt x="867" y="1"/>
                    <a:pt x="718" y="60"/>
                    <a:pt x="597" y="147"/>
                  </a:cubicBezTo>
                  <a:cubicBezTo>
                    <a:pt x="155" y="478"/>
                    <a:pt x="45" y="1140"/>
                    <a:pt x="1" y="1405"/>
                  </a:cubicBezTo>
                  <a:cubicBezTo>
                    <a:pt x="23" y="1427"/>
                    <a:pt x="45" y="1449"/>
                    <a:pt x="67" y="1471"/>
                  </a:cubicBezTo>
                  <a:cubicBezTo>
                    <a:pt x="67" y="1471"/>
                    <a:pt x="155" y="588"/>
                    <a:pt x="641" y="213"/>
                  </a:cubicBezTo>
                  <a:cubicBezTo>
                    <a:pt x="763" y="122"/>
                    <a:pt x="906" y="72"/>
                    <a:pt x="1048" y="72"/>
                  </a:cubicBezTo>
                  <a:cubicBezTo>
                    <a:pt x="1112" y="72"/>
                    <a:pt x="1175" y="82"/>
                    <a:pt x="1237" y="103"/>
                  </a:cubicBezTo>
                  <a:cubicBezTo>
                    <a:pt x="1215" y="59"/>
                    <a:pt x="1171" y="36"/>
                    <a:pt x="1149" y="14"/>
                  </a:cubicBezTo>
                  <a:cubicBezTo>
                    <a:pt x="1106" y="5"/>
                    <a:pt x="1064" y="1"/>
                    <a:pt x="10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3"/>
            <p:cNvSpPr/>
            <p:nvPr/>
          </p:nvSpPr>
          <p:spPr>
            <a:xfrm>
              <a:off x="4943739" y="931666"/>
              <a:ext cx="208031" cy="178312"/>
            </a:xfrm>
            <a:custGeom>
              <a:rect b="b" l="l" r="r" t="t"/>
              <a:pathLst>
                <a:path extrusionOk="0" h="1572" w="1834">
                  <a:moveTo>
                    <a:pt x="1171" y="1"/>
                  </a:moveTo>
                  <a:cubicBezTo>
                    <a:pt x="1016" y="45"/>
                    <a:pt x="862" y="133"/>
                    <a:pt x="751" y="244"/>
                  </a:cubicBezTo>
                  <a:cubicBezTo>
                    <a:pt x="597" y="244"/>
                    <a:pt x="442" y="266"/>
                    <a:pt x="332" y="354"/>
                  </a:cubicBezTo>
                  <a:cubicBezTo>
                    <a:pt x="177" y="487"/>
                    <a:pt x="67" y="663"/>
                    <a:pt x="1" y="862"/>
                  </a:cubicBezTo>
                  <a:cubicBezTo>
                    <a:pt x="244" y="1016"/>
                    <a:pt x="354" y="1303"/>
                    <a:pt x="288" y="1568"/>
                  </a:cubicBezTo>
                  <a:cubicBezTo>
                    <a:pt x="318" y="1570"/>
                    <a:pt x="348" y="1571"/>
                    <a:pt x="377" y="1571"/>
                  </a:cubicBezTo>
                  <a:cubicBezTo>
                    <a:pt x="700" y="1571"/>
                    <a:pt x="1019" y="1463"/>
                    <a:pt x="1281" y="1281"/>
                  </a:cubicBezTo>
                  <a:cubicBezTo>
                    <a:pt x="1303" y="1272"/>
                    <a:pt x="1325" y="1269"/>
                    <a:pt x="1347" y="1269"/>
                  </a:cubicBezTo>
                  <a:cubicBezTo>
                    <a:pt x="1435" y="1269"/>
                    <a:pt x="1520" y="1325"/>
                    <a:pt x="1590" y="1325"/>
                  </a:cubicBezTo>
                  <a:cubicBezTo>
                    <a:pt x="1602" y="1328"/>
                    <a:pt x="1614" y="1330"/>
                    <a:pt x="1625" y="1330"/>
                  </a:cubicBezTo>
                  <a:cubicBezTo>
                    <a:pt x="1696" y="1330"/>
                    <a:pt x="1748" y="1272"/>
                    <a:pt x="1767" y="1215"/>
                  </a:cubicBezTo>
                  <a:cubicBezTo>
                    <a:pt x="1833" y="906"/>
                    <a:pt x="1833" y="619"/>
                    <a:pt x="1789" y="332"/>
                  </a:cubicBezTo>
                  <a:cubicBezTo>
                    <a:pt x="1612" y="133"/>
                    <a:pt x="1414" y="23"/>
                    <a:pt x="11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4" name="Google Shape;1284;p33"/>
          <p:cNvGrpSpPr/>
          <p:nvPr/>
        </p:nvGrpSpPr>
        <p:grpSpPr>
          <a:xfrm>
            <a:off x="1490837" y="1937493"/>
            <a:ext cx="1010700" cy="1048938"/>
            <a:chOff x="6721743" y="2099567"/>
            <a:chExt cx="902733" cy="936886"/>
          </a:xfrm>
        </p:grpSpPr>
        <p:sp>
          <p:nvSpPr>
            <p:cNvPr id="1285" name="Google Shape;1285;p33"/>
            <p:cNvSpPr/>
            <p:nvPr/>
          </p:nvSpPr>
          <p:spPr>
            <a:xfrm>
              <a:off x="6721743" y="2682628"/>
              <a:ext cx="671424" cy="353824"/>
            </a:xfrm>
            <a:custGeom>
              <a:rect b="b" l="l" r="r" t="t"/>
              <a:pathLst>
                <a:path extrusionOk="0" h="5294" w="10046">
                  <a:moveTo>
                    <a:pt x="5023" y="1"/>
                  </a:moveTo>
                  <a:cubicBezTo>
                    <a:pt x="3853" y="1"/>
                    <a:pt x="2683" y="260"/>
                    <a:pt x="1789" y="779"/>
                  </a:cubicBezTo>
                  <a:cubicBezTo>
                    <a:pt x="1" y="1817"/>
                    <a:pt x="1" y="3494"/>
                    <a:pt x="1789" y="4532"/>
                  </a:cubicBezTo>
                  <a:cubicBezTo>
                    <a:pt x="2683" y="5040"/>
                    <a:pt x="3853" y="5294"/>
                    <a:pt x="5023" y="5294"/>
                  </a:cubicBezTo>
                  <a:cubicBezTo>
                    <a:pt x="6193" y="5294"/>
                    <a:pt x="7363" y="5040"/>
                    <a:pt x="8257" y="4532"/>
                  </a:cubicBezTo>
                  <a:cubicBezTo>
                    <a:pt x="10045" y="3494"/>
                    <a:pt x="10045" y="1817"/>
                    <a:pt x="8257" y="779"/>
                  </a:cubicBezTo>
                  <a:cubicBezTo>
                    <a:pt x="7363" y="260"/>
                    <a:pt x="6193" y="1"/>
                    <a:pt x="50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3"/>
            <p:cNvSpPr/>
            <p:nvPr/>
          </p:nvSpPr>
          <p:spPr>
            <a:xfrm>
              <a:off x="7233761" y="2349593"/>
              <a:ext cx="91497" cy="83410"/>
            </a:xfrm>
            <a:custGeom>
              <a:rect b="b" l="l" r="r" t="t"/>
              <a:pathLst>
                <a:path extrusionOk="0" h="1248" w="1369">
                  <a:moveTo>
                    <a:pt x="331" y="0"/>
                  </a:moveTo>
                  <a:lnTo>
                    <a:pt x="0" y="552"/>
                  </a:lnTo>
                  <a:lnTo>
                    <a:pt x="331" y="1192"/>
                  </a:lnTo>
                  <a:cubicBezTo>
                    <a:pt x="417" y="1230"/>
                    <a:pt x="508" y="1248"/>
                    <a:pt x="599" y="1248"/>
                  </a:cubicBezTo>
                  <a:cubicBezTo>
                    <a:pt x="880" y="1248"/>
                    <a:pt x="1153" y="1074"/>
                    <a:pt x="1236" y="773"/>
                  </a:cubicBezTo>
                  <a:cubicBezTo>
                    <a:pt x="1369" y="530"/>
                    <a:pt x="1325" y="221"/>
                    <a:pt x="1148" y="0"/>
                  </a:cubicBezTo>
                  <a:close/>
                </a:path>
              </a:pathLst>
            </a:custGeom>
            <a:solidFill>
              <a:srgbClr val="9C25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3"/>
            <p:cNvSpPr/>
            <p:nvPr/>
          </p:nvSpPr>
          <p:spPr>
            <a:xfrm>
              <a:off x="7244053" y="2336293"/>
              <a:ext cx="259788" cy="134539"/>
            </a:xfrm>
            <a:custGeom>
              <a:rect b="b" l="l" r="r" t="t"/>
              <a:pathLst>
                <a:path extrusionOk="0" h="2013" w="3887">
                  <a:moveTo>
                    <a:pt x="310" y="1"/>
                  </a:moveTo>
                  <a:lnTo>
                    <a:pt x="1" y="354"/>
                  </a:lnTo>
                  <a:lnTo>
                    <a:pt x="221" y="1060"/>
                  </a:lnTo>
                  <a:cubicBezTo>
                    <a:pt x="221" y="1060"/>
                    <a:pt x="994" y="1568"/>
                    <a:pt x="1082" y="1656"/>
                  </a:cubicBezTo>
                  <a:cubicBezTo>
                    <a:pt x="1332" y="1935"/>
                    <a:pt x="1928" y="2012"/>
                    <a:pt x="2506" y="2012"/>
                  </a:cubicBezTo>
                  <a:cubicBezTo>
                    <a:pt x="3209" y="2012"/>
                    <a:pt x="3886" y="1899"/>
                    <a:pt x="3886" y="1899"/>
                  </a:cubicBezTo>
                  <a:cubicBezTo>
                    <a:pt x="3886" y="1899"/>
                    <a:pt x="3886" y="1237"/>
                    <a:pt x="3776" y="1237"/>
                  </a:cubicBezTo>
                  <a:cubicBezTo>
                    <a:pt x="3724" y="1242"/>
                    <a:pt x="3671" y="1245"/>
                    <a:pt x="3617" y="1245"/>
                  </a:cubicBezTo>
                  <a:cubicBezTo>
                    <a:pt x="3010" y="1245"/>
                    <a:pt x="2304" y="928"/>
                    <a:pt x="1634" y="928"/>
                  </a:cubicBezTo>
                  <a:cubicBezTo>
                    <a:pt x="1502" y="795"/>
                    <a:pt x="994" y="199"/>
                    <a:pt x="994" y="199"/>
                  </a:cubicBezTo>
                  <a:lnTo>
                    <a:pt x="310" y="1"/>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3"/>
            <p:cNvSpPr/>
            <p:nvPr/>
          </p:nvSpPr>
          <p:spPr>
            <a:xfrm>
              <a:off x="7154094" y="2243327"/>
              <a:ext cx="156461" cy="186002"/>
            </a:xfrm>
            <a:custGeom>
              <a:rect b="b" l="l" r="r" t="t"/>
              <a:pathLst>
                <a:path extrusionOk="0" h="2783" w="2341">
                  <a:moveTo>
                    <a:pt x="971" y="1"/>
                  </a:moveTo>
                  <a:lnTo>
                    <a:pt x="0" y="200"/>
                  </a:lnTo>
                  <a:lnTo>
                    <a:pt x="243" y="1546"/>
                  </a:lnTo>
                  <a:lnTo>
                    <a:pt x="1501" y="2782"/>
                  </a:lnTo>
                  <a:cubicBezTo>
                    <a:pt x="1501" y="2782"/>
                    <a:pt x="1634" y="1723"/>
                    <a:pt x="2340" y="1590"/>
                  </a:cubicBezTo>
                  <a:cubicBezTo>
                    <a:pt x="2141" y="1436"/>
                    <a:pt x="971" y="1"/>
                    <a:pt x="9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3"/>
            <p:cNvSpPr/>
            <p:nvPr/>
          </p:nvSpPr>
          <p:spPr>
            <a:xfrm>
              <a:off x="7239642" y="2334823"/>
              <a:ext cx="59082" cy="84145"/>
            </a:xfrm>
            <a:custGeom>
              <a:rect b="b" l="l" r="r" t="t"/>
              <a:pathLst>
                <a:path extrusionOk="0" h="1259" w="884">
                  <a:moveTo>
                    <a:pt x="817" y="1"/>
                  </a:moveTo>
                  <a:cubicBezTo>
                    <a:pt x="685" y="23"/>
                    <a:pt x="111" y="243"/>
                    <a:pt x="1" y="1193"/>
                  </a:cubicBezTo>
                  <a:cubicBezTo>
                    <a:pt x="1" y="1193"/>
                    <a:pt x="67" y="1259"/>
                    <a:pt x="67" y="1259"/>
                  </a:cubicBezTo>
                  <a:cubicBezTo>
                    <a:pt x="177" y="243"/>
                    <a:pt x="884" y="67"/>
                    <a:pt x="884" y="67"/>
                  </a:cubicBezTo>
                  <a:lnTo>
                    <a:pt x="81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3"/>
            <p:cNvSpPr/>
            <p:nvPr/>
          </p:nvSpPr>
          <p:spPr>
            <a:xfrm>
              <a:off x="7111253" y="2736162"/>
              <a:ext cx="219954" cy="76994"/>
            </a:xfrm>
            <a:custGeom>
              <a:rect b="b" l="l" r="r" t="t"/>
              <a:pathLst>
                <a:path extrusionOk="0" h="1152" w="3291">
                  <a:moveTo>
                    <a:pt x="1171" y="0"/>
                  </a:moveTo>
                  <a:lnTo>
                    <a:pt x="442" y="22"/>
                  </a:lnTo>
                  <a:cubicBezTo>
                    <a:pt x="376" y="22"/>
                    <a:pt x="332" y="66"/>
                    <a:pt x="288" y="111"/>
                  </a:cubicBezTo>
                  <a:cubicBezTo>
                    <a:pt x="1" y="464"/>
                    <a:pt x="67" y="949"/>
                    <a:pt x="420" y="1038"/>
                  </a:cubicBezTo>
                  <a:cubicBezTo>
                    <a:pt x="553" y="1074"/>
                    <a:pt x="664" y="1087"/>
                    <a:pt x="760" y="1087"/>
                  </a:cubicBezTo>
                  <a:cubicBezTo>
                    <a:pt x="1016" y="1087"/>
                    <a:pt x="1165" y="994"/>
                    <a:pt x="1325" y="994"/>
                  </a:cubicBezTo>
                  <a:cubicBezTo>
                    <a:pt x="1568" y="994"/>
                    <a:pt x="1877" y="1104"/>
                    <a:pt x="2164" y="1126"/>
                  </a:cubicBezTo>
                  <a:cubicBezTo>
                    <a:pt x="2297" y="1136"/>
                    <a:pt x="2496" y="1151"/>
                    <a:pt x="2682" y="1151"/>
                  </a:cubicBezTo>
                  <a:cubicBezTo>
                    <a:pt x="2899" y="1151"/>
                    <a:pt x="3098" y="1131"/>
                    <a:pt x="3158" y="1060"/>
                  </a:cubicBezTo>
                  <a:cubicBezTo>
                    <a:pt x="3290" y="905"/>
                    <a:pt x="3136" y="596"/>
                    <a:pt x="2937" y="508"/>
                  </a:cubicBezTo>
                  <a:cubicBezTo>
                    <a:pt x="2805" y="464"/>
                    <a:pt x="2650" y="420"/>
                    <a:pt x="2518" y="420"/>
                  </a:cubicBezTo>
                  <a:lnTo>
                    <a:pt x="117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3"/>
            <p:cNvSpPr/>
            <p:nvPr/>
          </p:nvSpPr>
          <p:spPr>
            <a:xfrm>
              <a:off x="7136450" y="2712503"/>
              <a:ext cx="92901" cy="56208"/>
            </a:xfrm>
            <a:custGeom>
              <a:rect b="b" l="l" r="r" t="t"/>
              <a:pathLst>
                <a:path extrusionOk="0" h="841" w="1390">
                  <a:moveTo>
                    <a:pt x="551" y="1"/>
                  </a:moveTo>
                  <a:cubicBezTo>
                    <a:pt x="374" y="89"/>
                    <a:pt x="220" y="222"/>
                    <a:pt x="65" y="376"/>
                  </a:cubicBezTo>
                  <a:cubicBezTo>
                    <a:pt x="1" y="441"/>
                    <a:pt x="104" y="841"/>
                    <a:pt x="579" y="841"/>
                  </a:cubicBezTo>
                  <a:cubicBezTo>
                    <a:pt x="592" y="841"/>
                    <a:pt x="604" y="840"/>
                    <a:pt x="617" y="840"/>
                  </a:cubicBezTo>
                  <a:cubicBezTo>
                    <a:pt x="904" y="840"/>
                    <a:pt x="1169" y="752"/>
                    <a:pt x="1390" y="597"/>
                  </a:cubicBezTo>
                  <a:lnTo>
                    <a:pt x="55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3"/>
            <p:cNvSpPr/>
            <p:nvPr/>
          </p:nvSpPr>
          <p:spPr>
            <a:xfrm>
              <a:off x="7168798" y="2632837"/>
              <a:ext cx="215476" cy="122241"/>
            </a:xfrm>
            <a:custGeom>
              <a:rect b="b" l="l" r="r" t="t"/>
              <a:pathLst>
                <a:path extrusionOk="0" h="1829" w="3224">
                  <a:moveTo>
                    <a:pt x="1855" y="1"/>
                  </a:moveTo>
                  <a:lnTo>
                    <a:pt x="1061" y="553"/>
                  </a:lnTo>
                  <a:cubicBezTo>
                    <a:pt x="1038" y="619"/>
                    <a:pt x="972" y="641"/>
                    <a:pt x="906" y="641"/>
                  </a:cubicBezTo>
                  <a:cubicBezTo>
                    <a:pt x="840" y="641"/>
                    <a:pt x="774" y="707"/>
                    <a:pt x="751" y="774"/>
                  </a:cubicBezTo>
                  <a:lnTo>
                    <a:pt x="619" y="928"/>
                  </a:lnTo>
                  <a:lnTo>
                    <a:pt x="487" y="928"/>
                  </a:lnTo>
                  <a:cubicBezTo>
                    <a:pt x="310" y="972"/>
                    <a:pt x="177" y="1061"/>
                    <a:pt x="67" y="1193"/>
                  </a:cubicBezTo>
                  <a:cubicBezTo>
                    <a:pt x="45" y="1215"/>
                    <a:pt x="1" y="1502"/>
                    <a:pt x="376" y="1701"/>
                  </a:cubicBezTo>
                  <a:cubicBezTo>
                    <a:pt x="547" y="1801"/>
                    <a:pt x="672" y="1828"/>
                    <a:pt x="757" y="1828"/>
                  </a:cubicBezTo>
                  <a:cubicBezTo>
                    <a:pt x="860" y="1828"/>
                    <a:pt x="906" y="1789"/>
                    <a:pt x="906" y="1789"/>
                  </a:cubicBezTo>
                  <a:lnTo>
                    <a:pt x="1325" y="1458"/>
                  </a:lnTo>
                  <a:lnTo>
                    <a:pt x="3047" y="818"/>
                  </a:lnTo>
                  <a:lnTo>
                    <a:pt x="3224" y="442"/>
                  </a:lnTo>
                  <a:lnTo>
                    <a:pt x="18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3"/>
            <p:cNvSpPr/>
            <p:nvPr/>
          </p:nvSpPr>
          <p:spPr>
            <a:xfrm>
              <a:off x="7202750" y="2675677"/>
              <a:ext cx="113686" cy="75256"/>
            </a:xfrm>
            <a:custGeom>
              <a:rect b="b" l="l" r="r" t="t"/>
              <a:pathLst>
                <a:path extrusionOk="0" h="1126" w="1701">
                  <a:moveTo>
                    <a:pt x="1656" y="0"/>
                  </a:moveTo>
                  <a:cubicBezTo>
                    <a:pt x="1347" y="265"/>
                    <a:pt x="1016" y="486"/>
                    <a:pt x="663" y="684"/>
                  </a:cubicBezTo>
                  <a:cubicBezTo>
                    <a:pt x="420" y="817"/>
                    <a:pt x="199" y="949"/>
                    <a:pt x="1" y="1126"/>
                  </a:cubicBezTo>
                  <a:lnTo>
                    <a:pt x="45" y="1126"/>
                  </a:lnTo>
                  <a:cubicBezTo>
                    <a:pt x="199" y="993"/>
                    <a:pt x="420" y="883"/>
                    <a:pt x="663" y="729"/>
                  </a:cubicBezTo>
                  <a:cubicBezTo>
                    <a:pt x="1038" y="530"/>
                    <a:pt x="1369" y="287"/>
                    <a:pt x="1700" y="22"/>
                  </a:cubicBezTo>
                  <a:lnTo>
                    <a:pt x="1656" y="0"/>
                  </a:lnTo>
                  <a:close/>
                </a:path>
              </a:pathLst>
            </a:custGeom>
            <a:solidFill>
              <a:srgbClr val="E31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3"/>
            <p:cNvSpPr/>
            <p:nvPr/>
          </p:nvSpPr>
          <p:spPr>
            <a:xfrm>
              <a:off x="7171805" y="2669729"/>
              <a:ext cx="92967" cy="54671"/>
            </a:xfrm>
            <a:custGeom>
              <a:rect b="b" l="l" r="r" t="t"/>
              <a:pathLst>
                <a:path extrusionOk="0" h="818" w="1391">
                  <a:moveTo>
                    <a:pt x="1347" y="1"/>
                  </a:moveTo>
                  <a:cubicBezTo>
                    <a:pt x="1104" y="155"/>
                    <a:pt x="861" y="288"/>
                    <a:pt x="596" y="398"/>
                  </a:cubicBezTo>
                  <a:cubicBezTo>
                    <a:pt x="375" y="464"/>
                    <a:pt x="177" y="597"/>
                    <a:pt x="0" y="751"/>
                  </a:cubicBezTo>
                  <a:cubicBezTo>
                    <a:pt x="22" y="773"/>
                    <a:pt x="22" y="796"/>
                    <a:pt x="22" y="818"/>
                  </a:cubicBezTo>
                  <a:cubicBezTo>
                    <a:pt x="66" y="707"/>
                    <a:pt x="331" y="575"/>
                    <a:pt x="618" y="442"/>
                  </a:cubicBezTo>
                  <a:cubicBezTo>
                    <a:pt x="883" y="310"/>
                    <a:pt x="1148" y="177"/>
                    <a:pt x="1391" y="23"/>
                  </a:cubicBezTo>
                  <a:lnTo>
                    <a:pt x="13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3"/>
            <p:cNvSpPr/>
            <p:nvPr/>
          </p:nvSpPr>
          <p:spPr>
            <a:xfrm>
              <a:off x="7182098" y="2672670"/>
              <a:ext cx="106268" cy="67971"/>
            </a:xfrm>
            <a:custGeom>
              <a:rect b="b" l="l" r="r" t="t"/>
              <a:pathLst>
                <a:path extrusionOk="0" h="1017" w="1590">
                  <a:moveTo>
                    <a:pt x="1568" y="1"/>
                  </a:moveTo>
                  <a:cubicBezTo>
                    <a:pt x="1303" y="178"/>
                    <a:pt x="1038" y="332"/>
                    <a:pt x="751" y="465"/>
                  </a:cubicBezTo>
                  <a:cubicBezTo>
                    <a:pt x="398" y="641"/>
                    <a:pt x="111" y="796"/>
                    <a:pt x="1" y="972"/>
                  </a:cubicBezTo>
                  <a:cubicBezTo>
                    <a:pt x="1" y="994"/>
                    <a:pt x="45" y="1016"/>
                    <a:pt x="45" y="1016"/>
                  </a:cubicBezTo>
                  <a:cubicBezTo>
                    <a:pt x="111" y="840"/>
                    <a:pt x="420" y="685"/>
                    <a:pt x="751" y="509"/>
                  </a:cubicBezTo>
                  <a:cubicBezTo>
                    <a:pt x="1038" y="376"/>
                    <a:pt x="1325" y="222"/>
                    <a:pt x="1590" y="45"/>
                  </a:cubicBezTo>
                  <a:lnTo>
                    <a:pt x="156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3"/>
            <p:cNvSpPr/>
            <p:nvPr/>
          </p:nvSpPr>
          <p:spPr>
            <a:xfrm>
              <a:off x="7246994" y="2666789"/>
              <a:ext cx="103394" cy="15038"/>
            </a:xfrm>
            <a:custGeom>
              <a:rect b="b" l="l" r="r" t="t"/>
              <a:pathLst>
                <a:path extrusionOk="0" h="225" w="1547">
                  <a:moveTo>
                    <a:pt x="1" y="1"/>
                  </a:moveTo>
                  <a:cubicBezTo>
                    <a:pt x="1" y="1"/>
                    <a:pt x="884" y="225"/>
                    <a:pt x="1316" y="225"/>
                  </a:cubicBezTo>
                  <a:cubicBezTo>
                    <a:pt x="1443" y="225"/>
                    <a:pt x="1531" y="205"/>
                    <a:pt x="1546" y="155"/>
                  </a:cubicBezTo>
                  <a:lnTo>
                    <a:pt x="1" y="1"/>
                  </a:lnTo>
                  <a:close/>
                </a:path>
              </a:pathLst>
            </a:custGeom>
            <a:solidFill>
              <a:srgbClr val="BC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3"/>
            <p:cNvSpPr/>
            <p:nvPr/>
          </p:nvSpPr>
          <p:spPr>
            <a:xfrm>
              <a:off x="6985872" y="2488274"/>
              <a:ext cx="405822" cy="188943"/>
            </a:xfrm>
            <a:custGeom>
              <a:rect b="b" l="l" r="r" t="t"/>
              <a:pathLst>
                <a:path extrusionOk="0" h="2827" w="6072">
                  <a:moveTo>
                    <a:pt x="1237" y="0"/>
                  </a:moveTo>
                  <a:lnTo>
                    <a:pt x="265" y="685"/>
                  </a:lnTo>
                  <a:lnTo>
                    <a:pt x="0" y="2142"/>
                  </a:lnTo>
                  <a:cubicBezTo>
                    <a:pt x="0" y="2142"/>
                    <a:pt x="385" y="2546"/>
                    <a:pt x="544" y="2546"/>
                  </a:cubicBezTo>
                  <a:cubicBezTo>
                    <a:pt x="555" y="2546"/>
                    <a:pt x="566" y="2544"/>
                    <a:pt x="574" y="2539"/>
                  </a:cubicBezTo>
                  <a:cubicBezTo>
                    <a:pt x="717" y="2526"/>
                    <a:pt x="897" y="2520"/>
                    <a:pt x="1104" y="2520"/>
                  </a:cubicBezTo>
                  <a:cubicBezTo>
                    <a:pt x="2589" y="2520"/>
                    <a:pt x="5431" y="2826"/>
                    <a:pt x="5431" y="2826"/>
                  </a:cubicBezTo>
                  <a:lnTo>
                    <a:pt x="6071" y="2186"/>
                  </a:lnTo>
                  <a:lnTo>
                    <a:pt x="5674" y="1656"/>
                  </a:lnTo>
                  <a:cubicBezTo>
                    <a:pt x="5674" y="1656"/>
                    <a:pt x="3974" y="464"/>
                    <a:pt x="2164" y="111"/>
                  </a:cubicBezTo>
                  <a:cubicBezTo>
                    <a:pt x="1811" y="45"/>
                    <a:pt x="1237" y="0"/>
                    <a:pt x="12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3"/>
            <p:cNvSpPr/>
            <p:nvPr/>
          </p:nvSpPr>
          <p:spPr>
            <a:xfrm>
              <a:off x="7007994" y="2635911"/>
              <a:ext cx="258250" cy="33885"/>
            </a:xfrm>
            <a:custGeom>
              <a:rect b="b" l="l" r="r" t="t"/>
              <a:pathLst>
                <a:path extrusionOk="0" h="507" w="3864">
                  <a:moveTo>
                    <a:pt x="662" y="0"/>
                  </a:moveTo>
                  <a:cubicBezTo>
                    <a:pt x="385" y="0"/>
                    <a:pt x="153" y="14"/>
                    <a:pt x="1" y="43"/>
                  </a:cubicBezTo>
                  <a:lnTo>
                    <a:pt x="1" y="87"/>
                  </a:lnTo>
                  <a:cubicBezTo>
                    <a:pt x="159" y="54"/>
                    <a:pt x="391" y="40"/>
                    <a:pt x="663" y="40"/>
                  </a:cubicBezTo>
                  <a:cubicBezTo>
                    <a:pt x="1831" y="40"/>
                    <a:pt x="3740" y="306"/>
                    <a:pt x="3776" y="485"/>
                  </a:cubicBezTo>
                  <a:lnTo>
                    <a:pt x="3864" y="507"/>
                  </a:lnTo>
                  <a:cubicBezTo>
                    <a:pt x="3792" y="239"/>
                    <a:pt x="1831" y="0"/>
                    <a:pt x="6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3"/>
            <p:cNvSpPr/>
            <p:nvPr/>
          </p:nvSpPr>
          <p:spPr>
            <a:xfrm>
              <a:off x="7106842" y="2501574"/>
              <a:ext cx="262728" cy="110679"/>
            </a:xfrm>
            <a:custGeom>
              <a:rect b="b" l="l" r="r" t="t"/>
              <a:pathLst>
                <a:path extrusionOk="0" h="1656" w="3931">
                  <a:moveTo>
                    <a:pt x="1" y="0"/>
                  </a:moveTo>
                  <a:lnTo>
                    <a:pt x="1" y="44"/>
                  </a:lnTo>
                  <a:cubicBezTo>
                    <a:pt x="1789" y="221"/>
                    <a:pt x="3886" y="1634"/>
                    <a:pt x="3908" y="1656"/>
                  </a:cubicBezTo>
                  <a:lnTo>
                    <a:pt x="3930" y="1612"/>
                  </a:lnTo>
                  <a:cubicBezTo>
                    <a:pt x="3908" y="1590"/>
                    <a:pt x="1789" y="199"/>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3"/>
            <p:cNvSpPr/>
            <p:nvPr/>
          </p:nvSpPr>
          <p:spPr>
            <a:xfrm>
              <a:off x="7098020" y="2516278"/>
              <a:ext cx="271551" cy="118097"/>
            </a:xfrm>
            <a:custGeom>
              <a:rect b="b" l="l" r="r" t="t"/>
              <a:pathLst>
                <a:path extrusionOk="0" h="1767" w="4063">
                  <a:moveTo>
                    <a:pt x="0" y="1"/>
                  </a:moveTo>
                  <a:lnTo>
                    <a:pt x="0" y="45"/>
                  </a:lnTo>
                  <a:cubicBezTo>
                    <a:pt x="1259" y="177"/>
                    <a:pt x="3466" y="1215"/>
                    <a:pt x="4062" y="1767"/>
                  </a:cubicBezTo>
                  <a:lnTo>
                    <a:pt x="4062" y="1745"/>
                  </a:lnTo>
                  <a:cubicBezTo>
                    <a:pt x="3466" y="1193"/>
                    <a:pt x="1281" y="155"/>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3"/>
            <p:cNvSpPr/>
            <p:nvPr/>
          </p:nvSpPr>
          <p:spPr>
            <a:xfrm>
              <a:off x="7081779" y="2538467"/>
              <a:ext cx="287792" cy="137279"/>
            </a:xfrm>
            <a:custGeom>
              <a:rect b="b" l="l" r="r" t="t"/>
              <a:pathLst>
                <a:path extrusionOk="0" h="2054" w="4306">
                  <a:moveTo>
                    <a:pt x="0" y="0"/>
                  </a:moveTo>
                  <a:lnTo>
                    <a:pt x="0" y="44"/>
                  </a:lnTo>
                  <a:cubicBezTo>
                    <a:pt x="1237" y="177"/>
                    <a:pt x="4261" y="1214"/>
                    <a:pt x="4195" y="2053"/>
                  </a:cubicBezTo>
                  <a:lnTo>
                    <a:pt x="4239" y="2053"/>
                  </a:lnTo>
                  <a:cubicBezTo>
                    <a:pt x="4305" y="1170"/>
                    <a:pt x="1237" y="132"/>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3"/>
            <p:cNvSpPr/>
            <p:nvPr/>
          </p:nvSpPr>
          <p:spPr>
            <a:xfrm>
              <a:off x="7067009" y="2560589"/>
              <a:ext cx="281910" cy="116627"/>
            </a:xfrm>
            <a:custGeom>
              <a:rect b="b" l="l" r="r" t="t"/>
              <a:pathLst>
                <a:path extrusionOk="0" h="1745" w="4218">
                  <a:moveTo>
                    <a:pt x="1" y="0"/>
                  </a:moveTo>
                  <a:lnTo>
                    <a:pt x="1" y="22"/>
                  </a:lnTo>
                  <a:cubicBezTo>
                    <a:pt x="1325" y="221"/>
                    <a:pt x="4173" y="927"/>
                    <a:pt x="4063" y="1744"/>
                  </a:cubicBezTo>
                  <a:lnTo>
                    <a:pt x="4107" y="1744"/>
                  </a:lnTo>
                  <a:cubicBezTo>
                    <a:pt x="4217" y="905"/>
                    <a:pt x="1347" y="17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3"/>
            <p:cNvSpPr/>
            <p:nvPr/>
          </p:nvSpPr>
          <p:spPr>
            <a:xfrm>
              <a:off x="7050768" y="2584181"/>
              <a:ext cx="265669" cy="91564"/>
            </a:xfrm>
            <a:custGeom>
              <a:rect b="b" l="l" r="r" t="t"/>
              <a:pathLst>
                <a:path extrusionOk="0" h="1370" w="3975">
                  <a:moveTo>
                    <a:pt x="1" y="0"/>
                  </a:moveTo>
                  <a:lnTo>
                    <a:pt x="1" y="45"/>
                  </a:lnTo>
                  <a:cubicBezTo>
                    <a:pt x="442" y="133"/>
                    <a:pt x="950" y="221"/>
                    <a:pt x="1414" y="309"/>
                  </a:cubicBezTo>
                  <a:cubicBezTo>
                    <a:pt x="2628" y="530"/>
                    <a:pt x="3754" y="707"/>
                    <a:pt x="3930" y="1369"/>
                  </a:cubicBezTo>
                  <a:lnTo>
                    <a:pt x="3974" y="1369"/>
                  </a:lnTo>
                  <a:cubicBezTo>
                    <a:pt x="3798" y="707"/>
                    <a:pt x="2628" y="486"/>
                    <a:pt x="1414" y="265"/>
                  </a:cubicBezTo>
                  <a:cubicBezTo>
                    <a:pt x="950" y="199"/>
                    <a:pt x="442" y="111"/>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3"/>
            <p:cNvSpPr/>
            <p:nvPr/>
          </p:nvSpPr>
          <p:spPr>
            <a:xfrm>
              <a:off x="7036065" y="2603363"/>
              <a:ext cx="255310" cy="69375"/>
            </a:xfrm>
            <a:custGeom>
              <a:rect b="b" l="l" r="r" t="t"/>
              <a:pathLst>
                <a:path extrusionOk="0" h="1038" w="3820">
                  <a:moveTo>
                    <a:pt x="0" y="0"/>
                  </a:moveTo>
                  <a:lnTo>
                    <a:pt x="0" y="45"/>
                  </a:lnTo>
                  <a:cubicBezTo>
                    <a:pt x="530" y="177"/>
                    <a:pt x="1060" y="243"/>
                    <a:pt x="1545" y="332"/>
                  </a:cubicBezTo>
                  <a:cubicBezTo>
                    <a:pt x="2627" y="486"/>
                    <a:pt x="3532" y="618"/>
                    <a:pt x="3753" y="1016"/>
                  </a:cubicBezTo>
                  <a:lnTo>
                    <a:pt x="3819" y="1038"/>
                  </a:lnTo>
                  <a:cubicBezTo>
                    <a:pt x="3576" y="596"/>
                    <a:pt x="2649" y="464"/>
                    <a:pt x="1545" y="287"/>
                  </a:cubicBezTo>
                  <a:cubicBezTo>
                    <a:pt x="1060" y="199"/>
                    <a:pt x="530" y="133"/>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3"/>
            <p:cNvSpPr/>
            <p:nvPr/>
          </p:nvSpPr>
          <p:spPr>
            <a:xfrm>
              <a:off x="6891435" y="2857132"/>
              <a:ext cx="93034" cy="145232"/>
            </a:xfrm>
            <a:custGeom>
              <a:rect b="b" l="l" r="r" t="t"/>
              <a:pathLst>
                <a:path extrusionOk="0" h="2173" w="1392">
                  <a:moveTo>
                    <a:pt x="243" y="0"/>
                  </a:moveTo>
                  <a:cubicBezTo>
                    <a:pt x="133" y="155"/>
                    <a:pt x="67" y="309"/>
                    <a:pt x="23" y="486"/>
                  </a:cubicBezTo>
                  <a:cubicBezTo>
                    <a:pt x="1" y="861"/>
                    <a:pt x="23" y="1259"/>
                    <a:pt x="89" y="1634"/>
                  </a:cubicBezTo>
                  <a:cubicBezTo>
                    <a:pt x="155" y="1877"/>
                    <a:pt x="332" y="2076"/>
                    <a:pt x="575" y="2164"/>
                  </a:cubicBezTo>
                  <a:cubicBezTo>
                    <a:pt x="624" y="2169"/>
                    <a:pt x="674" y="2172"/>
                    <a:pt x="723" y="2172"/>
                  </a:cubicBezTo>
                  <a:cubicBezTo>
                    <a:pt x="871" y="2172"/>
                    <a:pt x="1016" y="2147"/>
                    <a:pt x="1149" y="2098"/>
                  </a:cubicBezTo>
                  <a:cubicBezTo>
                    <a:pt x="1391" y="1987"/>
                    <a:pt x="1347" y="1634"/>
                    <a:pt x="1347" y="1634"/>
                  </a:cubicBezTo>
                  <a:lnTo>
                    <a:pt x="1060" y="906"/>
                  </a:lnTo>
                  <a:lnTo>
                    <a:pt x="1149" y="685"/>
                  </a:lnTo>
                  <a:lnTo>
                    <a:pt x="862" y="67"/>
                  </a:lnTo>
                  <a:lnTo>
                    <a:pt x="24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3"/>
            <p:cNvSpPr/>
            <p:nvPr/>
          </p:nvSpPr>
          <p:spPr>
            <a:xfrm>
              <a:off x="6900324" y="2883331"/>
              <a:ext cx="87086" cy="86217"/>
            </a:xfrm>
            <a:custGeom>
              <a:rect b="b" l="l" r="r" t="t"/>
              <a:pathLst>
                <a:path extrusionOk="0" h="1290" w="1303">
                  <a:moveTo>
                    <a:pt x="732" y="1"/>
                  </a:moveTo>
                  <a:cubicBezTo>
                    <a:pt x="523" y="1"/>
                    <a:pt x="287" y="50"/>
                    <a:pt x="287" y="50"/>
                  </a:cubicBezTo>
                  <a:cubicBezTo>
                    <a:pt x="199" y="116"/>
                    <a:pt x="133" y="204"/>
                    <a:pt x="88" y="293"/>
                  </a:cubicBezTo>
                  <a:cubicBezTo>
                    <a:pt x="22" y="447"/>
                    <a:pt x="0" y="1154"/>
                    <a:pt x="88" y="1242"/>
                  </a:cubicBezTo>
                  <a:cubicBezTo>
                    <a:pt x="130" y="1275"/>
                    <a:pt x="173" y="1289"/>
                    <a:pt x="216" y="1289"/>
                  </a:cubicBezTo>
                  <a:cubicBezTo>
                    <a:pt x="402" y="1289"/>
                    <a:pt x="602" y="1039"/>
                    <a:pt x="817" y="1021"/>
                  </a:cubicBezTo>
                  <a:cubicBezTo>
                    <a:pt x="1074" y="1021"/>
                    <a:pt x="1172" y="1252"/>
                    <a:pt x="1221" y="1252"/>
                  </a:cubicBezTo>
                  <a:cubicBezTo>
                    <a:pt x="1227" y="1252"/>
                    <a:pt x="1232" y="1249"/>
                    <a:pt x="1236" y="1242"/>
                  </a:cubicBezTo>
                  <a:cubicBezTo>
                    <a:pt x="1303" y="1154"/>
                    <a:pt x="1016" y="668"/>
                    <a:pt x="993" y="50"/>
                  </a:cubicBezTo>
                  <a:cubicBezTo>
                    <a:pt x="935" y="13"/>
                    <a:pt x="836" y="1"/>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3"/>
            <p:cNvSpPr/>
            <p:nvPr/>
          </p:nvSpPr>
          <p:spPr>
            <a:xfrm>
              <a:off x="6917968" y="2886606"/>
              <a:ext cx="50260" cy="26333"/>
            </a:xfrm>
            <a:custGeom>
              <a:rect b="b" l="l" r="r" t="t"/>
              <a:pathLst>
                <a:path extrusionOk="0" h="394" w="752">
                  <a:moveTo>
                    <a:pt x="23" y="1"/>
                  </a:moveTo>
                  <a:lnTo>
                    <a:pt x="23" y="1"/>
                  </a:lnTo>
                  <a:cubicBezTo>
                    <a:pt x="1" y="200"/>
                    <a:pt x="133" y="354"/>
                    <a:pt x="310" y="376"/>
                  </a:cubicBezTo>
                  <a:cubicBezTo>
                    <a:pt x="350" y="388"/>
                    <a:pt x="391" y="393"/>
                    <a:pt x="433" y="393"/>
                  </a:cubicBezTo>
                  <a:cubicBezTo>
                    <a:pt x="551" y="393"/>
                    <a:pt x="670" y="348"/>
                    <a:pt x="752" y="266"/>
                  </a:cubicBezTo>
                  <a:lnTo>
                    <a:pt x="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3"/>
            <p:cNvSpPr/>
            <p:nvPr/>
          </p:nvSpPr>
          <p:spPr>
            <a:xfrm>
              <a:off x="6898787" y="2836481"/>
              <a:ext cx="54671" cy="60553"/>
            </a:xfrm>
            <a:custGeom>
              <a:rect b="b" l="l" r="r" t="t"/>
              <a:pathLst>
                <a:path extrusionOk="0" h="906" w="818">
                  <a:moveTo>
                    <a:pt x="420" y="0"/>
                  </a:moveTo>
                  <a:cubicBezTo>
                    <a:pt x="398" y="0"/>
                    <a:pt x="376" y="22"/>
                    <a:pt x="354" y="22"/>
                  </a:cubicBezTo>
                  <a:cubicBezTo>
                    <a:pt x="266" y="89"/>
                    <a:pt x="200" y="177"/>
                    <a:pt x="133" y="265"/>
                  </a:cubicBezTo>
                  <a:cubicBezTo>
                    <a:pt x="1" y="486"/>
                    <a:pt x="266" y="685"/>
                    <a:pt x="266" y="685"/>
                  </a:cubicBezTo>
                  <a:lnTo>
                    <a:pt x="818" y="905"/>
                  </a:lnTo>
                  <a:lnTo>
                    <a:pt x="42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3"/>
            <p:cNvSpPr/>
            <p:nvPr/>
          </p:nvSpPr>
          <p:spPr>
            <a:xfrm>
              <a:off x="6833891" y="2529578"/>
              <a:ext cx="234658" cy="367459"/>
            </a:xfrm>
            <a:custGeom>
              <a:rect b="b" l="l" r="r" t="t"/>
              <a:pathLst>
                <a:path extrusionOk="0" h="5498" w="3511">
                  <a:moveTo>
                    <a:pt x="1833" y="1"/>
                  </a:moveTo>
                  <a:lnTo>
                    <a:pt x="133" y="111"/>
                  </a:lnTo>
                  <a:cubicBezTo>
                    <a:pt x="133" y="111"/>
                    <a:pt x="1" y="1303"/>
                    <a:pt x="354" y="2098"/>
                  </a:cubicBezTo>
                  <a:cubicBezTo>
                    <a:pt x="641" y="2782"/>
                    <a:pt x="1921" y="4151"/>
                    <a:pt x="1921" y="4151"/>
                  </a:cubicBezTo>
                  <a:cubicBezTo>
                    <a:pt x="1877" y="4261"/>
                    <a:pt x="1767" y="4350"/>
                    <a:pt x="1656" y="4394"/>
                  </a:cubicBezTo>
                  <a:cubicBezTo>
                    <a:pt x="1634" y="4394"/>
                    <a:pt x="1612" y="4394"/>
                    <a:pt x="1590" y="4416"/>
                  </a:cubicBezTo>
                  <a:cubicBezTo>
                    <a:pt x="1546" y="4482"/>
                    <a:pt x="1480" y="4548"/>
                    <a:pt x="1413" y="4592"/>
                  </a:cubicBezTo>
                  <a:lnTo>
                    <a:pt x="1789" y="5497"/>
                  </a:lnTo>
                  <a:lnTo>
                    <a:pt x="3268" y="5255"/>
                  </a:lnTo>
                  <a:lnTo>
                    <a:pt x="3511" y="3952"/>
                  </a:lnTo>
                  <a:lnTo>
                    <a:pt x="2782" y="1413"/>
                  </a:lnTo>
                  <a:lnTo>
                    <a:pt x="2959" y="707"/>
                  </a:lnTo>
                  <a:lnTo>
                    <a:pt x="183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3"/>
            <p:cNvSpPr/>
            <p:nvPr/>
          </p:nvSpPr>
          <p:spPr>
            <a:xfrm>
              <a:off x="6928328" y="2814358"/>
              <a:ext cx="41371" cy="31011"/>
            </a:xfrm>
            <a:custGeom>
              <a:rect b="b" l="l" r="r" t="t"/>
              <a:pathLst>
                <a:path extrusionOk="0" h="464" w="619">
                  <a:moveTo>
                    <a:pt x="597" y="0"/>
                  </a:moveTo>
                  <a:cubicBezTo>
                    <a:pt x="376" y="111"/>
                    <a:pt x="177" y="265"/>
                    <a:pt x="0" y="420"/>
                  </a:cubicBezTo>
                  <a:lnTo>
                    <a:pt x="23" y="464"/>
                  </a:lnTo>
                  <a:cubicBezTo>
                    <a:pt x="199" y="309"/>
                    <a:pt x="398" y="155"/>
                    <a:pt x="619" y="22"/>
                  </a:cubicBezTo>
                  <a:lnTo>
                    <a:pt x="597" y="0"/>
                  </a:lnTo>
                  <a:close/>
                </a:path>
              </a:pathLst>
            </a:custGeom>
            <a:solidFill>
              <a:srgbClr val="E31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3"/>
            <p:cNvSpPr/>
            <p:nvPr/>
          </p:nvSpPr>
          <p:spPr>
            <a:xfrm>
              <a:off x="6934209" y="2826121"/>
              <a:ext cx="50260" cy="38430"/>
            </a:xfrm>
            <a:custGeom>
              <a:rect b="b" l="l" r="r" t="t"/>
              <a:pathLst>
                <a:path extrusionOk="0" h="575" w="752">
                  <a:moveTo>
                    <a:pt x="729" y="1"/>
                  </a:moveTo>
                  <a:cubicBezTo>
                    <a:pt x="464" y="155"/>
                    <a:pt x="222" y="354"/>
                    <a:pt x="1" y="553"/>
                  </a:cubicBezTo>
                  <a:lnTo>
                    <a:pt x="23" y="575"/>
                  </a:lnTo>
                  <a:cubicBezTo>
                    <a:pt x="244" y="376"/>
                    <a:pt x="509" y="199"/>
                    <a:pt x="751" y="23"/>
                  </a:cubicBezTo>
                  <a:lnTo>
                    <a:pt x="72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3"/>
            <p:cNvSpPr/>
            <p:nvPr/>
          </p:nvSpPr>
          <p:spPr>
            <a:xfrm>
              <a:off x="6934209" y="2833540"/>
              <a:ext cx="66501" cy="60553"/>
            </a:xfrm>
            <a:custGeom>
              <a:rect b="b" l="l" r="r" t="t"/>
              <a:pathLst>
                <a:path extrusionOk="0" h="906" w="995">
                  <a:moveTo>
                    <a:pt x="972" y="0"/>
                  </a:moveTo>
                  <a:cubicBezTo>
                    <a:pt x="442" y="530"/>
                    <a:pt x="89" y="839"/>
                    <a:pt x="1" y="861"/>
                  </a:cubicBezTo>
                  <a:lnTo>
                    <a:pt x="1" y="905"/>
                  </a:lnTo>
                  <a:cubicBezTo>
                    <a:pt x="133" y="883"/>
                    <a:pt x="619" y="420"/>
                    <a:pt x="994" y="44"/>
                  </a:cubicBezTo>
                  <a:lnTo>
                    <a:pt x="9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3"/>
            <p:cNvSpPr/>
            <p:nvPr/>
          </p:nvSpPr>
          <p:spPr>
            <a:xfrm>
              <a:off x="6826539" y="2554641"/>
              <a:ext cx="185935" cy="280440"/>
            </a:xfrm>
            <a:custGeom>
              <a:rect b="b" l="l" r="r" t="t"/>
              <a:pathLst>
                <a:path extrusionOk="0" h="4196" w="2782">
                  <a:moveTo>
                    <a:pt x="420" y="1"/>
                  </a:moveTo>
                  <a:cubicBezTo>
                    <a:pt x="331" y="420"/>
                    <a:pt x="376" y="862"/>
                    <a:pt x="530" y="1281"/>
                  </a:cubicBezTo>
                  <a:cubicBezTo>
                    <a:pt x="729" y="1988"/>
                    <a:pt x="1303" y="3069"/>
                    <a:pt x="2760" y="4195"/>
                  </a:cubicBezTo>
                  <a:lnTo>
                    <a:pt x="2782" y="4151"/>
                  </a:lnTo>
                  <a:cubicBezTo>
                    <a:pt x="0" y="2010"/>
                    <a:pt x="442" y="23"/>
                    <a:pt x="4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3"/>
            <p:cNvSpPr/>
            <p:nvPr/>
          </p:nvSpPr>
          <p:spPr>
            <a:xfrm>
              <a:off x="6866372" y="2560589"/>
              <a:ext cx="146101" cy="262662"/>
            </a:xfrm>
            <a:custGeom>
              <a:rect b="b" l="l" r="r" t="t"/>
              <a:pathLst>
                <a:path extrusionOk="0" h="3930" w="2186">
                  <a:moveTo>
                    <a:pt x="133" y="0"/>
                  </a:moveTo>
                  <a:cubicBezTo>
                    <a:pt x="133" y="22"/>
                    <a:pt x="0" y="1744"/>
                    <a:pt x="2164" y="3930"/>
                  </a:cubicBezTo>
                  <a:lnTo>
                    <a:pt x="2186" y="3908"/>
                  </a:lnTo>
                  <a:cubicBezTo>
                    <a:pt x="44" y="1744"/>
                    <a:pt x="177" y="22"/>
                    <a:pt x="1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3"/>
            <p:cNvSpPr/>
            <p:nvPr/>
          </p:nvSpPr>
          <p:spPr>
            <a:xfrm>
              <a:off x="6913557" y="2572352"/>
              <a:ext cx="113686" cy="246487"/>
            </a:xfrm>
            <a:custGeom>
              <a:rect b="b" l="l" r="r" t="t"/>
              <a:pathLst>
                <a:path extrusionOk="0" h="3688" w="1701">
                  <a:moveTo>
                    <a:pt x="1" y="1"/>
                  </a:moveTo>
                  <a:cubicBezTo>
                    <a:pt x="23" y="1347"/>
                    <a:pt x="1634" y="3665"/>
                    <a:pt x="1656" y="3687"/>
                  </a:cubicBezTo>
                  <a:lnTo>
                    <a:pt x="1701" y="3665"/>
                  </a:lnTo>
                  <a:cubicBezTo>
                    <a:pt x="1701" y="3643"/>
                    <a:pt x="67" y="1325"/>
                    <a:pt x="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3"/>
            <p:cNvSpPr/>
            <p:nvPr/>
          </p:nvSpPr>
          <p:spPr>
            <a:xfrm>
              <a:off x="6950450" y="2582711"/>
              <a:ext cx="87153" cy="230247"/>
            </a:xfrm>
            <a:custGeom>
              <a:rect b="b" l="l" r="r" t="t"/>
              <a:pathLst>
                <a:path extrusionOk="0" h="3445" w="1304">
                  <a:moveTo>
                    <a:pt x="1" y="0"/>
                  </a:moveTo>
                  <a:cubicBezTo>
                    <a:pt x="1" y="861"/>
                    <a:pt x="707" y="2340"/>
                    <a:pt x="1281" y="3444"/>
                  </a:cubicBezTo>
                  <a:lnTo>
                    <a:pt x="1303" y="3422"/>
                  </a:lnTo>
                  <a:cubicBezTo>
                    <a:pt x="729" y="2340"/>
                    <a:pt x="45" y="861"/>
                    <a:pt x="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3"/>
            <p:cNvSpPr/>
            <p:nvPr/>
          </p:nvSpPr>
          <p:spPr>
            <a:xfrm>
              <a:off x="7005054" y="2604833"/>
              <a:ext cx="60553" cy="197765"/>
            </a:xfrm>
            <a:custGeom>
              <a:rect b="b" l="l" r="r" t="t"/>
              <a:pathLst>
                <a:path extrusionOk="0" h="2959" w="906">
                  <a:moveTo>
                    <a:pt x="45" y="0"/>
                  </a:moveTo>
                  <a:cubicBezTo>
                    <a:pt x="0" y="265"/>
                    <a:pt x="839" y="2848"/>
                    <a:pt x="861" y="2959"/>
                  </a:cubicBezTo>
                  <a:lnTo>
                    <a:pt x="906" y="2937"/>
                  </a:lnTo>
                  <a:cubicBezTo>
                    <a:pt x="596" y="2009"/>
                    <a:pt x="45" y="221"/>
                    <a:pt x="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3"/>
            <p:cNvSpPr/>
            <p:nvPr/>
          </p:nvSpPr>
          <p:spPr>
            <a:xfrm>
              <a:off x="6979991" y="2593004"/>
              <a:ext cx="72315" cy="218484"/>
            </a:xfrm>
            <a:custGeom>
              <a:rect b="b" l="l" r="r" t="t"/>
              <a:pathLst>
                <a:path extrusionOk="0" h="3269" w="1082">
                  <a:moveTo>
                    <a:pt x="88" y="1"/>
                  </a:moveTo>
                  <a:cubicBezTo>
                    <a:pt x="0" y="310"/>
                    <a:pt x="309" y="1083"/>
                    <a:pt x="574" y="1833"/>
                  </a:cubicBezTo>
                  <a:cubicBezTo>
                    <a:pt x="773" y="2297"/>
                    <a:pt x="927" y="2782"/>
                    <a:pt x="1038" y="3268"/>
                  </a:cubicBezTo>
                  <a:lnTo>
                    <a:pt x="1082" y="3268"/>
                  </a:lnTo>
                  <a:cubicBezTo>
                    <a:pt x="971" y="2760"/>
                    <a:pt x="817" y="2275"/>
                    <a:pt x="618" y="1811"/>
                  </a:cubicBezTo>
                  <a:cubicBezTo>
                    <a:pt x="331" y="1060"/>
                    <a:pt x="44" y="310"/>
                    <a:pt x="11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3"/>
            <p:cNvSpPr/>
            <p:nvPr/>
          </p:nvSpPr>
          <p:spPr>
            <a:xfrm>
              <a:off x="6963750" y="2806940"/>
              <a:ext cx="41371" cy="31078"/>
            </a:xfrm>
            <a:custGeom>
              <a:rect b="b" l="l" r="r" t="t"/>
              <a:pathLst>
                <a:path extrusionOk="0" h="465" w="619">
                  <a:moveTo>
                    <a:pt x="0" y="1"/>
                  </a:moveTo>
                  <a:lnTo>
                    <a:pt x="0" y="1"/>
                  </a:lnTo>
                  <a:cubicBezTo>
                    <a:pt x="67" y="288"/>
                    <a:pt x="331" y="464"/>
                    <a:pt x="618" y="464"/>
                  </a:cubicBezTo>
                  <a:cubicBezTo>
                    <a:pt x="398" y="332"/>
                    <a:pt x="177" y="177"/>
                    <a:pt x="0" y="1"/>
                  </a:cubicBezTo>
                  <a:close/>
                </a:path>
              </a:pathLst>
            </a:custGeom>
            <a:solidFill>
              <a:srgbClr val="BC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3"/>
            <p:cNvSpPr/>
            <p:nvPr/>
          </p:nvSpPr>
          <p:spPr>
            <a:xfrm>
              <a:off x="6842780" y="2498567"/>
              <a:ext cx="92967" cy="81472"/>
            </a:xfrm>
            <a:custGeom>
              <a:rect b="b" l="l" r="r" t="t"/>
              <a:pathLst>
                <a:path extrusionOk="0" h="1219" w="1391">
                  <a:moveTo>
                    <a:pt x="241" y="1"/>
                  </a:moveTo>
                  <a:cubicBezTo>
                    <a:pt x="219" y="1"/>
                    <a:pt x="62" y="20"/>
                    <a:pt x="0" y="575"/>
                  </a:cubicBezTo>
                  <a:cubicBezTo>
                    <a:pt x="142" y="1161"/>
                    <a:pt x="885" y="1219"/>
                    <a:pt x="1170" y="1219"/>
                  </a:cubicBezTo>
                  <a:cubicBezTo>
                    <a:pt x="1238" y="1219"/>
                    <a:pt x="1280" y="1215"/>
                    <a:pt x="1280" y="1215"/>
                  </a:cubicBezTo>
                  <a:lnTo>
                    <a:pt x="1391" y="619"/>
                  </a:lnTo>
                  <a:lnTo>
                    <a:pt x="243" y="1"/>
                  </a:lnTo>
                  <a:cubicBezTo>
                    <a:pt x="243" y="1"/>
                    <a:pt x="242" y="1"/>
                    <a:pt x="2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3"/>
            <p:cNvSpPr/>
            <p:nvPr/>
          </p:nvSpPr>
          <p:spPr>
            <a:xfrm>
              <a:off x="7056716" y="2262508"/>
              <a:ext cx="95975" cy="118097"/>
            </a:xfrm>
            <a:custGeom>
              <a:rect b="b" l="l" r="r" t="t"/>
              <a:pathLst>
                <a:path extrusionOk="0" h="1767" w="1436">
                  <a:moveTo>
                    <a:pt x="508" y="1"/>
                  </a:moveTo>
                  <a:lnTo>
                    <a:pt x="0" y="376"/>
                  </a:lnTo>
                  <a:lnTo>
                    <a:pt x="22" y="1303"/>
                  </a:lnTo>
                  <a:lnTo>
                    <a:pt x="773" y="1767"/>
                  </a:lnTo>
                  <a:lnTo>
                    <a:pt x="1347" y="1524"/>
                  </a:lnTo>
                  <a:lnTo>
                    <a:pt x="1435" y="928"/>
                  </a:lnTo>
                  <a:lnTo>
                    <a:pt x="1214" y="288"/>
                  </a:lnTo>
                  <a:lnTo>
                    <a:pt x="508" y="1"/>
                  </a:lnTo>
                  <a:close/>
                </a:path>
              </a:pathLst>
            </a:custGeom>
            <a:solidFill>
              <a:srgbClr val="C7A4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3"/>
            <p:cNvSpPr/>
            <p:nvPr/>
          </p:nvSpPr>
          <p:spPr>
            <a:xfrm>
              <a:off x="7022765" y="2269927"/>
              <a:ext cx="140220" cy="128390"/>
            </a:xfrm>
            <a:custGeom>
              <a:rect b="b" l="l" r="r" t="t"/>
              <a:pathLst>
                <a:path extrusionOk="0" h="1921" w="2098">
                  <a:moveTo>
                    <a:pt x="442" y="0"/>
                  </a:moveTo>
                  <a:lnTo>
                    <a:pt x="155" y="287"/>
                  </a:lnTo>
                  <a:lnTo>
                    <a:pt x="0" y="1192"/>
                  </a:lnTo>
                  <a:lnTo>
                    <a:pt x="398" y="1766"/>
                  </a:lnTo>
                  <a:lnTo>
                    <a:pt x="1148" y="1921"/>
                  </a:lnTo>
                  <a:lnTo>
                    <a:pt x="1700" y="1810"/>
                  </a:lnTo>
                  <a:lnTo>
                    <a:pt x="2098" y="1060"/>
                  </a:lnTo>
                  <a:lnTo>
                    <a:pt x="1877" y="905"/>
                  </a:lnTo>
                  <a:lnTo>
                    <a:pt x="1457" y="1303"/>
                  </a:lnTo>
                  <a:cubicBezTo>
                    <a:pt x="1457" y="1303"/>
                    <a:pt x="883" y="1148"/>
                    <a:pt x="729" y="883"/>
                  </a:cubicBezTo>
                  <a:cubicBezTo>
                    <a:pt x="552" y="618"/>
                    <a:pt x="729" y="0"/>
                    <a:pt x="7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3"/>
            <p:cNvSpPr/>
            <p:nvPr/>
          </p:nvSpPr>
          <p:spPr>
            <a:xfrm>
              <a:off x="6858954" y="2253486"/>
              <a:ext cx="326155" cy="296213"/>
            </a:xfrm>
            <a:custGeom>
              <a:rect b="b" l="l" r="r" t="t"/>
              <a:pathLst>
                <a:path extrusionOk="0" h="4432" w="4880">
                  <a:moveTo>
                    <a:pt x="3007" y="0"/>
                  </a:moveTo>
                  <a:cubicBezTo>
                    <a:pt x="2977" y="0"/>
                    <a:pt x="2939" y="14"/>
                    <a:pt x="2893" y="48"/>
                  </a:cubicBezTo>
                  <a:cubicBezTo>
                    <a:pt x="2650" y="246"/>
                    <a:pt x="1635" y="489"/>
                    <a:pt x="1281" y="997"/>
                  </a:cubicBezTo>
                  <a:cubicBezTo>
                    <a:pt x="1016" y="1416"/>
                    <a:pt x="1" y="3668"/>
                    <a:pt x="1" y="3668"/>
                  </a:cubicBezTo>
                  <a:cubicBezTo>
                    <a:pt x="1" y="3668"/>
                    <a:pt x="111" y="4352"/>
                    <a:pt x="1105" y="4419"/>
                  </a:cubicBezTo>
                  <a:cubicBezTo>
                    <a:pt x="1233" y="4427"/>
                    <a:pt x="1360" y="4432"/>
                    <a:pt x="1486" y="4432"/>
                  </a:cubicBezTo>
                  <a:cubicBezTo>
                    <a:pt x="1992" y="4432"/>
                    <a:pt x="2487" y="4361"/>
                    <a:pt x="2981" y="4220"/>
                  </a:cubicBezTo>
                  <a:lnTo>
                    <a:pt x="4173" y="3249"/>
                  </a:lnTo>
                  <a:lnTo>
                    <a:pt x="4880" y="1284"/>
                  </a:lnTo>
                  <a:cubicBezTo>
                    <a:pt x="4880" y="1284"/>
                    <a:pt x="4653" y="1208"/>
                    <a:pt x="4486" y="1208"/>
                  </a:cubicBezTo>
                  <a:cubicBezTo>
                    <a:pt x="4415" y="1208"/>
                    <a:pt x="4354" y="1222"/>
                    <a:pt x="4328" y="1262"/>
                  </a:cubicBezTo>
                  <a:cubicBezTo>
                    <a:pt x="4173" y="1527"/>
                    <a:pt x="3997" y="1549"/>
                    <a:pt x="3930" y="1836"/>
                  </a:cubicBezTo>
                  <a:cubicBezTo>
                    <a:pt x="3776" y="1593"/>
                    <a:pt x="2959" y="1549"/>
                    <a:pt x="2782" y="1151"/>
                  </a:cubicBezTo>
                  <a:cubicBezTo>
                    <a:pt x="2606" y="754"/>
                    <a:pt x="3136" y="246"/>
                    <a:pt x="3136" y="246"/>
                  </a:cubicBezTo>
                  <a:cubicBezTo>
                    <a:pt x="3136" y="246"/>
                    <a:pt x="3136" y="0"/>
                    <a:pt x="30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3"/>
            <p:cNvSpPr/>
            <p:nvPr/>
          </p:nvSpPr>
          <p:spPr>
            <a:xfrm>
              <a:off x="6875194" y="2429260"/>
              <a:ext cx="109275" cy="70110"/>
            </a:xfrm>
            <a:custGeom>
              <a:rect b="b" l="l" r="r" t="t"/>
              <a:pathLst>
                <a:path extrusionOk="0" h="1049" w="1635">
                  <a:moveTo>
                    <a:pt x="1634" y="0"/>
                  </a:moveTo>
                  <a:lnTo>
                    <a:pt x="575" y="265"/>
                  </a:lnTo>
                  <a:lnTo>
                    <a:pt x="1" y="839"/>
                  </a:lnTo>
                  <a:cubicBezTo>
                    <a:pt x="1" y="839"/>
                    <a:pt x="280" y="1049"/>
                    <a:pt x="497" y="1049"/>
                  </a:cubicBezTo>
                  <a:cubicBezTo>
                    <a:pt x="524" y="1049"/>
                    <a:pt x="550" y="1045"/>
                    <a:pt x="575" y="1038"/>
                  </a:cubicBezTo>
                  <a:cubicBezTo>
                    <a:pt x="928" y="950"/>
                    <a:pt x="1634" y="1"/>
                    <a:pt x="16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3"/>
            <p:cNvSpPr/>
            <p:nvPr/>
          </p:nvSpPr>
          <p:spPr>
            <a:xfrm>
              <a:off x="6743932" y="2624015"/>
              <a:ext cx="81205" cy="118632"/>
            </a:xfrm>
            <a:custGeom>
              <a:rect b="b" l="l" r="r" t="t"/>
              <a:pathLst>
                <a:path extrusionOk="0" h="1775" w="1215">
                  <a:moveTo>
                    <a:pt x="508" y="0"/>
                  </a:moveTo>
                  <a:lnTo>
                    <a:pt x="177" y="133"/>
                  </a:lnTo>
                  <a:cubicBezTo>
                    <a:pt x="88" y="398"/>
                    <a:pt x="22" y="663"/>
                    <a:pt x="0" y="928"/>
                  </a:cubicBezTo>
                  <a:cubicBezTo>
                    <a:pt x="21" y="1196"/>
                    <a:pt x="428" y="1775"/>
                    <a:pt x="625" y="1775"/>
                  </a:cubicBezTo>
                  <a:cubicBezTo>
                    <a:pt x="639" y="1775"/>
                    <a:pt x="651" y="1772"/>
                    <a:pt x="662" y="1766"/>
                  </a:cubicBezTo>
                  <a:cubicBezTo>
                    <a:pt x="817" y="1678"/>
                    <a:pt x="640" y="1215"/>
                    <a:pt x="640" y="1215"/>
                  </a:cubicBezTo>
                  <a:cubicBezTo>
                    <a:pt x="684" y="1082"/>
                    <a:pt x="773" y="950"/>
                    <a:pt x="861" y="839"/>
                  </a:cubicBezTo>
                  <a:cubicBezTo>
                    <a:pt x="862" y="839"/>
                    <a:pt x="864" y="838"/>
                    <a:pt x="865" y="838"/>
                  </a:cubicBezTo>
                  <a:cubicBezTo>
                    <a:pt x="910" y="838"/>
                    <a:pt x="1012" y="1149"/>
                    <a:pt x="1096" y="1149"/>
                  </a:cubicBezTo>
                  <a:cubicBezTo>
                    <a:pt x="1098" y="1149"/>
                    <a:pt x="1101" y="1149"/>
                    <a:pt x="1104" y="1148"/>
                  </a:cubicBezTo>
                  <a:cubicBezTo>
                    <a:pt x="1214" y="1126"/>
                    <a:pt x="1192" y="729"/>
                    <a:pt x="1148" y="552"/>
                  </a:cubicBezTo>
                  <a:cubicBezTo>
                    <a:pt x="1082" y="398"/>
                    <a:pt x="971" y="265"/>
                    <a:pt x="861" y="177"/>
                  </a:cubicBezTo>
                  <a:lnTo>
                    <a:pt x="508" y="0"/>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3"/>
            <p:cNvSpPr/>
            <p:nvPr/>
          </p:nvSpPr>
          <p:spPr>
            <a:xfrm>
              <a:off x="6755694" y="2413019"/>
              <a:ext cx="147639" cy="227774"/>
            </a:xfrm>
            <a:custGeom>
              <a:rect b="b" l="l" r="r" t="t"/>
              <a:pathLst>
                <a:path extrusionOk="0" h="3408" w="2209">
                  <a:moveTo>
                    <a:pt x="1369" y="1"/>
                  </a:moveTo>
                  <a:cubicBezTo>
                    <a:pt x="1369" y="1"/>
                    <a:pt x="1038" y="310"/>
                    <a:pt x="862" y="486"/>
                  </a:cubicBezTo>
                  <a:cubicBezTo>
                    <a:pt x="177" y="1082"/>
                    <a:pt x="1" y="3268"/>
                    <a:pt x="1" y="3268"/>
                  </a:cubicBezTo>
                  <a:cubicBezTo>
                    <a:pt x="1" y="3268"/>
                    <a:pt x="59" y="3408"/>
                    <a:pt x="312" y="3408"/>
                  </a:cubicBezTo>
                  <a:cubicBezTo>
                    <a:pt x="406" y="3408"/>
                    <a:pt x="528" y="3388"/>
                    <a:pt x="685" y="3334"/>
                  </a:cubicBezTo>
                  <a:cubicBezTo>
                    <a:pt x="928" y="2429"/>
                    <a:pt x="1325" y="2186"/>
                    <a:pt x="1502" y="1369"/>
                  </a:cubicBezTo>
                  <a:cubicBezTo>
                    <a:pt x="1700" y="1237"/>
                    <a:pt x="1899" y="1104"/>
                    <a:pt x="2054" y="972"/>
                  </a:cubicBezTo>
                  <a:cubicBezTo>
                    <a:pt x="2142" y="751"/>
                    <a:pt x="2186" y="530"/>
                    <a:pt x="2208" y="310"/>
                  </a:cubicBezTo>
                  <a:lnTo>
                    <a:pt x="1369" y="1"/>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3"/>
            <p:cNvSpPr/>
            <p:nvPr/>
          </p:nvSpPr>
          <p:spPr>
            <a:xfrm>
              <a:off x="6825937" y="2316978"/>
              <a:ext cx="189477" cy="171365"/>
            </a:xfrm>
            <a:custGeom>
              <a:rect b="b" l="l" r="r" t="t"/>
              <a:pathLst>
                <a:path extrusionOk="0" h="2564" w="2835">
                  <a:moveTo>
                    <a:pt x="2046" y="1"/>
                  </a:moveTo>
                  <a:cubicBezTo>
                    <a:pt x="2030" y="1"/>
                    <a:pt x="2013" y="1"/>
                    <a:pt x="1996" y="3"/>
                  </a:cubicBezTo>
                  <a:cubicBezTo>
                    <a:pt x="1577" y="3"/>
                    <a:pt x="959" y="842"/>
                    <a:pt x="385" y="1327"/>
                  </a:cubicBezTo>
                  <a:cubicBezTo>
                    <a:pt x="1" y="1751"/>
                    <a:pt x="578" y="2563"/>
                    <a:pt x="1102" y="2563"/>
                  </a:cubicBezTo>
                  <a:cubicBezTo>
                    <a:pt x="1150" y="2563"/>
                    <a:pt x="1199" y="2556"/>
                    <a:pt x="1246" y="2541"/>
                  </a:cubicBezTo>
                  <a:cubicBezTo>
                    <a:pt x="1621" y="2321"/>
                    <a:pt x="1974" y="2056"/>
                    <a:pt x="2283" y="1747"/>
                  </a:cubicBezTo>
                  <a:cubicBezTo>
                    <a:pt x="2680" y="1438"/>
                    <a:pt x="2835" y="886"/>
                    <a:pt x="2614" y="400"/>
                  </a:cubicBezTo>
                  <a:cubicBezTo>
                    <a:pt x="2531" y="152"/>
                    <a:pt x="2294" y="1"/>
                    <a:pt x="20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3"/>
            <p:cNvSpPr/>
            <p:nvPr/>
          </p:nvSpPr>
          <p:spPr>
            <a:xfrm>
              <a:off x="6919506" y="2307087"/>
              <a:ext cx="287725" cy="318536"/>
            </a:xfrm>
            <a:custGeom>
              <a:rect b="b" l="l" r="r" t="t"/>
              <a:pathLst>
                <a:path extrusionOk="0" h="4766" w="4305">
                  <a:moveTo>
                    <a:pt x="1629" y="1"/>
                  </a:moveTo>
                  <a:cubicBezTo>
                    <a:pt x="1441" y="1"/>
                    <a:pt x="1264" y="121"/>
                    <a:pt x="1214" y="305"/>
                  </a:cubicBezTo>
                  <a:cubicBezTo>
                    <a:pt x="1170" y="482"/>
                    <a:pt x="1214" y="636"/>
                    <a:pt x="1325" y="791"/>
                  </a:cubicBezTo>
                  <a:cubicBezTo>
                    <a:pt x="1280" y="990"/>
                    <a:pt x="1303" y="1210"/>
                    <a:pt x="1369" y="1409"/>
                  </a:cubicBezTo>
                  <a:cubicBezTo>
                    <a:pt x="1369" y="1652"/>
                    <a:pt x="1325" y="1917"/>
                    <a:pt x="1236" y="2137"/>
                  </a:cubicBezTo>
                  <a:cubicBezTo>
                    <a:pt x="1038" y="2645"/>
                    <a:pt x="574" y="2513"/>
                    <a:pt x="419" y="2689"/>
                  </a:cubicBezTo>
                  <a:cubicBezTo>
                    <a:pt x="110" y="3065"/>
                    <a:pt x="0" y="3572"/>
                    <a:pt x="110" y="4036"/>
                  </a:cubicBezTo>
                  <a:cubicBezTo>
                    <a:pt x="221" y="4345"/>
                    <a:pt x="751" y="4036"/>
                    <a:pt x="1457" y="4698"/>
                  </a:cubicBezTo>
                  <a:cubicBezTo>
                    <a:pt x="1504" y="4745"/>
                    <a:pt x="1555" y="4765"/>
                    <a:pt x="1606" y="4765"/>
                  </a:cubicBezTo>
                  <a:cubicBezTo>
                    <a:pt x="1771" y="4765"/>
                    <a:pt x="1942" y="4558"/>
                    <a:pt x="2009" y="4389"/>
                  </a:cubicBezTo>
                  <a:cubicBezTo>
                    <a:pt x="2163" y="3837"/>
                    <a:pt x="2627" y="3330"/>
                    <a:pt x="3047" y="2888"/>
                  </a:cubicBezTo>
                  <a:cubicBezTo>
                    <a:pt x="3378" y="2711"/>
                    <a:pt x="3731" y="2314"/>
                    <a:pt x="3753" y="2093"/>
                  </a:cubicBezTo>
                  <a:cubicBezTo>
                    <a:pt x="3952" y="1961"/>
                    <a:pt x="4084" y="1718"/>
                    <a:pt x="4062" y="1475"/>
                  </a:cubicBezTo>
                  <a:cubicBezTo>
                    <a:pt x="4239" y="1321"/>
                    <a:pt x="4305" y="1078"/>
                    <a:pt x="4239" y="857"/>
                  </a:cubicBezTo>
                  <a:cubicBezTo>
                    <a:pt x="4261" y="680"/>
                    <a:pt x="4283" y="570"/>
                    <a:pt x="4283" y="570"/>
                  </a:cubicBezTo>
                  <a:lnTo>
                    <a:pt x="3907" y="548"/>
                  </a:lnTo>
                  <a:lnTo>
                    <a:pt x="3488" y="416"/>
                  </a:lnTo>
                  <a:cubicBezTo>
                    <a:pt x="3444" y="703"/>
                    <a:pt x="3267" y="945"/>
                    <a:pt x="3024" y="1100"/>
                  </a:cubicBezTo>
                  <a:cubicBezTo>
                    <a:pt x="2877" y="1178"/>
                    <a:pt x="2760" y="1212"/>
                    <a:pt x="2663" y="1212"/>
                  </a:cubicBezTo>
                  <a:cubicBezTo>
                    <a:pt x="2513" y="1212"/>
                    <a:pt x="2412" y="1132"/>
                    <a:pt x="2318" y="1012"/>
                  </a:cubicBezTo>
                  <a:cubicBezTo>
                    <a:pt x="2318" y="813"/>
                    <a:pt x="2208" y="614"/>
                    <a:pt x="2075" y="482"/>
                  </a:cubicBezTo>
                  <a:cubicBezTo>
                    <a:pt x="2075" y="305"/>
                    <a:pt x="1965" y="129"/>
                    <a:pt x="1810" y="40"/>
                  </a:cubicBezTo>
                  <a:cubicBezTo>
                    <a:pt x="1751" y="13"/>
                    <a:pt x="1689" y="1"/>
                    <a:pt x="16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3"/>
            <p:cNvSpPr/>
            <p:nvPr/>
          </p:nvSpPr>
          <p:spPr>
            <a:xfrm>
              <a:off x="7158505" y="2298398"/>
              <a:ext cx="54671" cy="55674"/>
            </a:xfrm>
            <a:custGeom>
              <a:rect b="b" l="l" r="r" t="t"/>
              <a:pathLst>
                <a:path extrusionOk="0" h="833" w="818">
                  <a:moveTo>
                    <a:pt x="427" y="1"/>
                  </a:moveTo>
                  <a:cubicBezTo>
                    <a:pt x="241" y="1"/>
                    <a:pt x="0" y="170"/>
                    <a:pt x="0" y="170"/>
                  </a:cubicBezTo>
                  <a:lnTo>
                    <a:pt x="0" y="833"/>
                  </a:lnTo>
                  <a:lnTo>
                    <a:pt x="685" y="590"/>
                  </a:lnTo>
                  <a:cubicBezTo>
                    <a:pt x="685" y="590"/>
                    <a:pt x="817" y="214"/>
                    <a:pt x="552" y="38"/>
                  </a:cubicBezTo>
                  <a:cubicBezTo>
                    <a:pt x="517" y="11"/>
                    <a:pt x="474" y="1"/>
                    <a:pt x="427" y="1"/>
                  </a:cubicBezTo>
                  <a:close/>
                </a:path>
              </a:pathLst>
            </a:custGeom>
            <a:solidFill>
              <a:srgbClr val="1D37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3"/>
            <p:cNvSpPr/>
            <p:nvPr/>
          </p:nvSpPr>
          <p:spPr>
            <a:xfrm>
              <a:off x="7010935" y="2362893"/>
              <a:ext cx="190413" cy="79734"/>
            </a:xfrm>
            <a:custGeom>
              <a:rect b="b" l="l" r="r" t="t"/>
              <a:pathLst>
                <a:path extrusionOk="0" h="1193" w="2849">
                  <a:moveTo>
                    <a:pt x="2849" y="0"/>
                  </a:moveTo>
                  <a:lnTo>
                    <a:pt x="2849" y="0"/>
                  </a:lnTo>
                  <a:cubicBezTo>
                    <a:pt x="1988" y="574"/>
                    <a:pt x="1016" y="971"/>
                    <a:pt x="1" y="1192"/>
                  </a:cubicBezTo>
                  <a:cubicBezTo>
                    <a:pt x="1060" y="1126"/>
                    <a:pt x="2054" y="706"/>
                    <a:pt x="2849" y="0"/>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3"/>
            <p:cNvSpPr/>
            <p:nvPr/>
          </p:nvSpPr>
          <p:spPr>
            <a:xfrm>
              <a:off x="6965220" y="2405667"/>
              <a:ext cx="224298" cy="82675"/>
            </a:xfrm>
            <a:custGeom>
              <a:rect b="b" l="l" r="r" t="t"/>
              <a:pathLst>
                <a:path extrusionOk="0" h="1237" w="3356">
                  <a:moveTo>
                    <a:pt x="3356" y="0"/>
                  </a:moveTo>
                  <a:lnTo>
                    <a:pt x="3356" y="0"/>
                  </a:lnTo>
                  <a:cubicBezTo>
                    <a:pt x="2318" y="618"/>
                    <a:pt x="1192" y="1038"/>
                    <a:pt x="0" y="1236"/>
                  </a:cubicBezTo>
                  <a:cubicBezTo>
                    <a:pt x="1237" y="1214"/>
                    <a:pt x="2407" y="773"/>
                    <a:pt x="3356" y="0"/>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3"/>
            <p:cNvSpPr/>
            <p:nvPr/>
          </p:nvSpPr>
          <p:spPr>
            <a:xfrm>
              <a:off x="6935679" y="2446971"/>
              <a:ext cx="233187" cy="82742"/>
            </a:xfrm>
            <a:custGeom>
              <a:rect b="b" l="l" r="r" t="t"/>
              <a:pathLst>
                <a:path extrusionOk="0" h="1238" w="3489">
                  <a:moveTo>
                    <a:pt x="3489" y="0"/>
                  </a:moveTo>
                  <a:cubicBezTo>
                    <a:pt x="3488" y="1"/>
                    <a:pt x="1678" y="1148"/>
                    <a:pt x="1" y="1214"/>
                  </a:cubicBezTo>
                  <a:cubicBezTo>
                    <a:pt x="135" y="1230"/>
                    <a:pt x="268" y="1238"/>
                    <a:pt x="398" y="1238"/>
                  </a:cubicBezTo>
                  <a:cubicBezTo>
                    <a:pt x="2099" y="1238"/>
                    <a:pt x="3489" y="1"/>
                    <a:pt x="3489" y="0"/>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3"/>
            <p:cNvSpPr/>
            <p:nvPr/>
          </p:nvSpPr>
          <p:spPr>
            <a:xfrm>
              <a:off x="6938687" y="2498567"/>
              <a:ext cx="180053" cy="78264"/>
            </a:xfrm>
            <a:custGeom>
              <a:rect b="b" l="l" r="r" t="t"/>
              <a:pathLst>
                <a:path extrusionOk="0" h="1171" w="2694">
                  <a:moveTo>
                    <a:pt x="2693" y="1"/>
                  </a:moveTo>
                  <a:lnTo>
                    <a:pt x="2693" y="1"/>
                  </a:lnTo>
                  <a:cubicBezTo>
                    <a:pt x="1876" y="575"/>
                    <a:pt x="971" y="972"/>
                    <a:pt x="0" y="1171"/>
                  </a:cubicBezTo>
                  <a:cubicBezTo>
                    <a:pt x="1016" y="1127"/>
                    <a:pt x="1965" y="729"/>
                    <a:pt x="2693" y="1"/>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3"/>
            <p:cNvSpPr/>
            <p:nvPr/>
          </p:nvSpPr>
          <p:spPr>
            <a:xfrm>
              <a:off x="7010935" y="2374656"/>
              <a:ext cx="63493" cy="26199"/>
            </a:xfrm>
            <a:custGeom>
              <a:rect b="b" l="l" r="r" t="t"/>
              <a:pathLst>
                <a:path extrusionOk="0" h="392" w="950">
                  <a:moveTo>
                    <a:pt x="950" y="1"/>
                  </a:moveTo>
                  <a:lnTo>
                    <a:pt x="950" y="1"/>
                  </a:lnTo>
                  <a:cubicBezTo>
                    <a:pt x="641" y="177"/>
                    <a:pt x="332" y="310"/>
                    <a:pt x="1" y="376"/>
                  </a:cubicBezTo>
                  <a:cubicBezTo>
                    <a:pt x="55" y="386"/>
                    <a:pt x="111" y="391"/>
                    <a:pt x="166" y="391"/>
                  </a:cubicBezTo>
                  <a:cubicBezTo>
                    <a:pt x="466" y="391"/>
                    <a:pt x="763" y="243"/>
                    <a:pt x="950" y="1"/>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3"/>
            <p:cNvSpPr/>
            <p:nvPr/>
          </p:nvSpPr>
          <p:spPr>
            <a:xfrm>
              <a:off x="7007994" y="2339234"/>
              <a:ext cx="50260" cy="20184"/>
            </a:xfrm>
            <a:custGeom>
              <a:rect b="b" l="l" r="r" t="t"/>
              <a:pathLst>
                <a:path extrusionOk="0" h="302" w="752">
                  <a:moveTo>
                    <a:pt x="751" y="1"/>
                  </a:moveTo>
                  <a:cubicBezTo>
                    <a:pt x="508" y="155"/>
                    <a:pt x="266" y="244"/>
                    <a:pt x="1" y="288"/>
                  </a:cubicBezTo>
                  <a:cubicBezTo>
                    <a:pt x="66" y="297"/>
                    <a:pt x="125" y="301"/>
                    <a:pt x="180" y="301"/>
                  </a:cubicBezTo>
                  <a:cubicBezTo>
                    <a:pt x="645" y="301"/>
                    <a:pt x="751" y="1"/>
                    <a:pt x="751" y="1"/>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33"/>
            <p:cNvSpPr/>
            <p:nvPr/>
          </p:nvSpPr>
          <p:spPr>
            <a:xfrm>
              <a:off x="7210101" y="2243327"/>
              <a:ext cx="13367" cy="45849"/>
            </a:xfrm>
            <a:custGeom>
              <a:rect b="b" l="l" r="r" t="t"/>
              <a:pathLst>
                <a:path extrusionOk="0" h="686" w="200">
                  <a:moveTo>
                    <a:pt x="89" y="1"/>
                  </a:moveTo>
                  <a:cubicBezTo>
                    <a:pt x="67" y="1"/>
                    <a:pt x="67" y="23"/>
                    <a:pt x="67" y="45"/>
                  </a:cubicBezTo>
                  <a:cubicBezTo>
                    <a:pt x="111" y="244"/>
                    <a:pt x="89" y="442"/>
                    <a:pt x="1" y="641"/>
                  </a:cubicBezTo>
                  <a:cubicBezTo>
                    <a:pt x="1" y="641"/>
                    <a:pt x="1" y="685"/>
                    <a:pt x="23" y="685"/>
                  </a:cubicBezTo>
                  <a:lnTo>
                    <a:pt x="45" y="685"/>
                  </a:lnTo>
                  <a:cubicBezTo>
                    <a:pt x="45" y="685"/>
                    <a:pt x="67" y="685"/>
                    <a:pt x="67" y="663"/>
                  </a:cubicBezTo>
                  <a:cubicBezTo>
                    <a:pt x="156" y="464"/>
                    <a:pt x="200" y="244"/>
                    <a:pt x="156" y="23"/>
                  </a:cubicBezTo>
                  <a:cubicBezTo>
                    <a:pt x="133" y="1"/>
                    <a:pt x="111" y="1"/>
                    <a:pt x="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3"/>
            <p:cNvSpPr/>
            <p:nvPr/>
          </p:nvSpPr>
          <p:spPr>
            <a:xfrm>
              <a:off x="7238506" y="2199551"/>
              <a:ext cx="15974" cy="40903"/>
            </a:xfrm>
            <a:custGeom>
              <a:rect b="b" l="l" r="r" t="t"/>
              <a:pathLst>
                <a:path extrusionOk="0" h="612" w="239">
                  <a:moveTo>
                    <a:pt x="53" y="1"/>
                  </a:moveTo>
                  <a:cubicBezTo>
                    <a:pt x="22" y="1"/>
                    <a:pt x="1" y="43"/>
                    <a:pt x="18" y="60"/>
                  </a:cubicBezTo>
                  <a:cubicBezTo>
                    <a:pt x="128" y="192"/>
                    <a:pt x="150" y="391"/>
                    <a:pt x="62" y="545"/>
                  </a:cubicBezTo>
                  <a:cubicBezTo>
                    <a:pt x="40" y="568"/>
                    <a:pt x="40" y="590"/>
                    <a:pt x="62" y="612"/>
                  </a:cubicBezTo>
                  <a:lnTo>
                    <a:pt x="84" y="612"/>
                  </a:lnTo>
                  <a:cubicBezTo>
                    <a:pt x="106" y="612"/>
                    <a:pt x="128" y="612"/>
                    <a:pt x="128" y="590"/>
                  </a:cubicBezTo>
                  <a:cubicBezTo>
                    <a:pt x="238" y="413"/>
                    <a:pt x="216" y="170"/>
                    <a:pt x="84" y="16"/>
                  </a:cubicBezTo>
                  <a:cubicBezTo>
                    <a:pt x="73" y="5"/>
                    <a:pt x="62" y="1"/>
                    <a:pt x="5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3"/>
            <p:cNvSpPr/>
            <p:nvPr/>
          </p:nvSpPr>
          <p:spPr>
            <a:xfrm>
              <a:off x="7235231" y="2218264"/>
              <a:ext cx="28071" cy="63493"/>
            </a:xfrm>
            <a:custGeom>
              <a:rect b="b" l="l" r="r" t="t"/>
              <a:pathLst>
                <a:path extrusionOk="0" h="950" w="420">
                  <a:moveTo>
                    <a:pt x="22" y="1"/>
                  </a:moveTo>
                  <a:cubicBezTo>
                    <a:pt x="0" y="23"/>
                    <a:pt x="0" y="45"/>
                    <a:pt x="0" y="67"/>
                  </a:cubicBezTo>
                  <a:cubicBezTo>
                    <a:pt x="0" y="67"/>
                    <a:pt x="309" y="597"/>
                    <a:pt x="0" y="884"/>
                  </a:cubicBezTo>
                  <a:cubicBezTo>
                    <a:pt x="0" y="884"/>
                    <a:pt x="0" y="906"/>
                    <a:pt x="0" y="928"/>
                  </a:cubicBezTo>
                  <a:cubicBezTo>
                    <a:pt x="22" y="950"/>
                    <a:pt x="22" y="950"/>
                    <a:pt x="44" y="950"/>
                  </a:cubicBezTo>
                  <a:cubicBezTo>
                    <a:pt x="44" y="950"/>
                    <a:pt x="67" y="950"/>
                    <a:pt x="89" y="928"/>
                  </a:cubicBezTo>
                  <a:cubicBezTo>
                    <a:pt x="420" y="619"/>
                    <a:pt x="89" y="45"/>
                    <a:pt x="89" y="23"/>
                  </a:cubicBezTo>
                  <a:cubicBezTo>
                    <a:pt x="67" y="1"/>
                    <a:pt x="44" y="1"/>
                    <a:pt x="2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3"/>
            <p:cNvSpPr/>
            <p:nvPr/>
          </p:nvSpPr>
          <p:spPr>
            <a:xfrm>
              <a:off x="7214579" y="2243327"/>
              <a:ext cx="25130" cy="38430"/>
            </a:xfrm>
            <a:custGeom>
              <a:rect b="b" l="l" r="r" t="t"/>
              <a:pathLst>
                <a:path extrusionOk="0" h="575" w="376">
                  <a:moveTo>
                    <a:pt x="22" y="1"/>
                  </a:moveTo>
                  <a:cubicBezTo>
                    <a:pt x="0" y="23"/>
                    <a:pt x="0" y="45"/>
                    <a:pt x="22" y="67"/>
                  </a:cubicBezTo>
                  <a:cubicBezTo>
                    <a:pt x="133" y="200"/>
                    <a:pt x="221" y="376"/>
                    <a:pt x="287" y="553"/>
                  </a:cubicBezTo>
                  <a:cubicBezTo>
                    <a:pt x="287" y="553"/>
                    <a:pt x="309" y="575"/>
                    <a:pt x="331" y="575"/>
                  </a:cubicBezTo>
                  <a:cubicBezTo>
                    <a:pt x="353" y="575"/>
                    <a:pt x="376" y="553"/>
                    <a:pt x="376" y="531"/>
                  </a:cubicBezTo>
                  <a:cubicBezTo>
                    <a:pt x="309" y="332"/>
                    <a:pt x="199" y="155"/>
                    <a:pt x="66" y="1"/>
                  </a:cubicBezTo>
                  <a:close/>
                </a:path>
              </a:pathLst>
            </a:custGeom>
            <a:solidFill>
              <a:srgbClr val="9395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3"/>
            <p:cNvSpPr/>
            <p:nvPr/>
          </p:nvSpPr>
          <p:spPr>
            <a:xfrm>
              <a:off x="7204220" y="2283962"/>
              <a:ext cx="19248" cy="56810"/>
            </a:xfrm>
            <a:custGeom>
              <a:rect b="b" l="l" r="r" t="t"/>
              <a:pathLst>
                <a:path extrusionOk="0" h="850" w="288">
                  <a:moveTo>
                    <a:pt x="59" y="1"/>
                  </a:moveTo>
                  <a:cubicBezTo>
                    <a:pt x="16" y="1"/>
                    <a:pt x="1" y="77"/>
                    <a:pt x="1" y="77"/>
                  </a:cubicBezTo>
                  <a:lnTo>
                    <a:pt x="111" y="364"/>
                  </a:lnTo>
                  <a:lnTo>
                    <a:pt x="67" y="850"/>
                  </a:lnTo>
                  <a:lnTo>
                    <a:pt x="199" y="806"/>
                  </a:lnTo>
                  <a:cubicBezTo>
                    <a:pt x="288" y="541"/>
                    <a:pt x="244" y="254"/>
                    <a:pt x="89" y="11"/>
                  </a:cubicBezTo>
                  <a:cubicBezTo>
                    <a:pt x="78" y="4"/>
                    <a:pt x="68" y="1"/>
                    <a:pt x="59" y="1"/>
                  </a:cubicBezTo>
                  <a:close/>
                </a:path>
              </a:pathLst>
            </a:custGeom>
            <a:solidFill>
              <a:srgbClr val="3030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3"/>
            <p:cNvSpPr/>
            <p:nvPr/>
          </p:nvSpPr>
          <p:spPr>
            <a:xfrm>
              <a:off x="7195398" y="2286168"/>
              <a:ext cx="23660" cy="42841"/>
            </a:xfrm>
            <a:custGeom>
              <a:rect b="b" l="l" r="r" t="t"/>
              <a:pathLst>
                <a:path extrusionOk="0" h="641" w="354">
                  <a:moveTo>
                    <a:pt x="177" y="0"/>
                  </a:moveTo>
                  <a:cubicBezTo>
                    <a:pt x="155" y="0"/>
                    <a:pt x="0" y="177"/>
                    <a:pt x="44" y="221"/>
                  </a:cubicBezTo>
                  <a:cubicBezTo>
                    <a:pt x="309" y="508"/>
                    <a:pt x="177" y="640"/>
                    <a:pt x="177" y="640"/>
                  </a:cubicBezTo>
                  <a:lnTo>
                    <a:pt x="265" y="640"/>
                  </a:lnTo>
                  <a:cubicBezTo>
                    <a:pt x="353" y="442"/>
                    <a:pt x="331" y="177"/>
                    <a:pt x="1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3"/>
            <p:cNvSpPr/>
            <p:nvPr/>
          </p:nvSpPr>
          <p:spPr>
            <a:xfrm>
              <a:off x="7205690" y="2280620"/>
              <a:ext cx="17778" cy="42440"/>
            </a:xfrm>
            <a:custGeom>
              <a:rect b="b" l="l" r="r" t="t"/>
              <a:pathLst>
                <a:path extrusionOk="0" h="635" w="266">
                  <a:moveTo>
                    <a:pt x="34" y="0"/>
                  </a:moveTo>
                  <a:cubicBezTo>
                    <a:pt x="23" y="0"/>
                    <a:pt x="12" y="6"/>
                    <a:pt x="1" y="17"/>
                  </a:cubicBezTo>
                  <a:cubicBezTo>
                    <a:pt x="1" y="39"/>
                    <a:pt x="1" y="61"/>
                    <a:pt x="1" y="83"/>
                  </a:cubicBezTo>
                  <a:cubicBezTo>
                    <a:pt x="133" y="216"/>
                    <a:pt x="177" y="392"/>
                    <a:pt x="177" y="591"/>
                  </a:cubicBezTo>
                  <a:cubicBezTo>
                    <a:pt x="155" y="591"/>
                    <a:pt x="177" y="613"/>
                    <a:pt x="199" y="635"/>
                  </a:cubicBezTo>
                  <a:cubicBezTo>
                    <a:pt x="222" y="635"/>
                    <a:pt x="244" y="613"/>
                    <a:pt x="244" y="591"/>
                  </a:cubicBezTo>
                  <a:cubicBezTo>
                    <a:pt x="266" y="370"/>
                    <a:pt x="199" y="171"/>
                    <a:pt x="67" y="17"/>
                  </a:cubicBezTo>
                  <a:cubicBezTo>
                    <a:pt x="56" y="6"/>
                    <a:pt x="45" y="0"/>
                    <a:pt x="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3"/>
            <p:cNvSpPr/>
            <p:nvPr/>
          </p:nvSpPr>
          <p:spPr>
            <a:xfrm>
              <a:off x="7106842" y="2225616"/>
              <a:ext cx="107805" cy="104730"/>
            </a:xfrm>
            <a:custGeom>
              <a:rect b="b" l="l" r="r" t="t"/>
              <a:pathLst>
                <a:path extrusionOk="0" h="1567" w="1613">
                  <a:moveTo>
                    <a:pt x="1104" y="1"/>
                  </a:moveTo>
                  <a:lnTo>
                    <a:pt x="553" y="45"/>
                  </a:lnTo>
                  <a:lnTo>
                    <a:pt x="45" y="200"/>
                  </a:lnTo>
                  <a:lnTo>
                    <a:pt x="1" y="752"/>
                  </a:lnTo>
                  <a:lnTo>
                    <a:pt x="398" y="1392"/>
                  </a:lnTo>
                  <a:cubicBezTo>
                    <a:pt x="398" y="1392"/>
                    <a:pt x="795" y="1524"/>
                    <a:pt x="906" y="1546"/>
                  </a:cubicBezTo>
                  <a:cubicBezTo>
                    <a:pt x="984" y="1560"/>
                    <a:pt x="1049" y="1566"/>
                    <a:pt x="1104" y="1566"/>
                  </a:cubicBezTo>
                  <a:cubicBezTo>
                    <a:pt x="1309" y="1566"/>
                    <a:pt x="1361" y="1479"/>
                    <a:pt x="1414" y="1392"/>
                  </a:cubicBezTo>
                  <a:cubicBezTo>
                    <a:pt x="1546" y="1016"/>
                    <a:pt x="1612" y="619"/>
                    <a:pt x="1612" y="222"/>
                  </a:cubicBezTo>
                  <a:cubicBezTo>
                    <a:pt x="1612" y="45"/>
                    <a:pt x="1104" y="1"/>
                    <a:pt x="1104" y="1"/>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3"/>
            <p:cNvSpPr/>
            <p:nvPr/>
          </p:nvSpPr>
          <p:spPr>
            <a:xfrm>
              <a:off x="7117202" y="2203226"/>
              <a:ext cx="134338" cy="65832"/>
            </a:xfrm>
            <a:custGeom>
              <a:rect b="b" l="l" r="r" t="t"/>
              <a:pathLst>
                <a:path extrusionOk="0" h="985" w="2010">
                  <a:moveTo>
                    <a:pt x="1859" y="1"/>
                  </a:moveTo>
                  <a:cubicBezTo>
                    <a:pt x="1660" y="1"/>
                    <a:pt x="44" y="667"/>
                    <a:pt x="44" y="667"/>
                  </a:cubicBezTo>
                  <a:lnTo>
                    <a:pt x="0" y="844"/>
                  </a:lnTo>
                  <a:cubicBezTo>
                    <a:pt x="214" y="935"/>
                    <a:pt x="437" y="985"/>
                    <a:pt x="665" y="985"/>
                  </a:cubicBezTo>
                  <a:cubicBezTo>
                    <a:pt x="767" y="985"/>
                    <a:pt x="869" y="975"/>
                    <a:pt x="972" y="954"/>
                  </a:cubicBezTo>
                  <a:cubicBezTo>
                    <a:pt x="1678" y="866"/>
                    <a:pt x="2009" y="380"/>
                    <a:pt x="1877" y="5"/>
                  </a:cubicBezTo>
                  <a:cubicBezTo>
                    <a:pt x="1874" y="2"/>
                    <a:pt x="1868" y="1"/>
                    <a:pt x="18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3"/>
            <p:cNvSpPr/>
            <p:nvPr/>
          </p:nvSpPr>
          <p:spPr>
            <a:xfrm>
              <a:off x="7090602" y="2243327"/>
              <a:ext cx="124046" cy="104864"/>
            </a:xfrm>
            <a:custGeom>
              <a:rect b="b" l="l" r="r" t="t"/>
              <a:pathLst>
                <a:path extrusionOk="0" h="1569" w="1856">
                  <a:moveTo>
                    <a:pt x="155" y="1"/>
                  </a:moveTo>
                  <a:lnTo>
                    <a:pt x="1" y="354"/>
                  </a:lnTo>
                  <a:lnTo>
                    <a:pt x="244" y="774"/>
                  </a:lnTo>
                  <a:lnTo>
                    <a:pt x="553" y="1127"/>
                  </a:lnTo>
                  <a:lnTo>
                    <a:pt x="1259" y="1568"/>
                  </a:lnTo>
                  <a:lnTo>
                    <a:pt x="1767" y="1502"/>
                  </a:lnTo>
                  <a:cubicBezTo>
                    <a:pt x="1767" y="1502"/>
                    <a:pt x="1855" y="1303"/>
                    <a:pt x="1833" y="1281"/>
                  </a:cubicBezTo>
                  <a:cubicBezTo>
                    <a:pt x="1833" y="1270"/>
                    <a:pt x="1822" y="1265"/>
                    <a:pt x="1808" y="1265"/>
                  </a:cubicBezTo>
                  <a:cubicBezTo>
                    <a:pt x="1795" y="1265"/>
                    <a:pt x="1778" y="1270"/>
                    <a:pt x="1767" y="1281"/>
                  </a:cubicBezTo>
                  <a:cubicBezTo>
                    <a:pt x="1666" y="1349"/>
                    <a:pt x="1565" y="1378"/>
                    <a:pt x="1463" y="1378"/>
                  </a:cubicBezTo>
                  <a:cubicBezTo>
                    <a:pt x="1432" y="1378"/>
                    <a:pt x="1401" y="1375"/>
                    <a:pt x="1370" y="1370"/>
                  </a:cubicBezTo>
                  <a:cubicBezTo>
                    <a:pt x="1038" y="1259"/>
                    <a:pt x="619" y="950"/>
                    <a:pt x="487" y="222"/>
                  </a:cubicBezTo>
                  <a:cubicBezTo>
                    <a:pt x="464" y="155"/>
                    <a:pt x="442" y="89"/>
                    <a:pt x="398" y="23"/>
                  </a:cubicBezTo>
                  <a:lnTo>
                    <a:pt x="1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3"/>
            <p:cNvSpPr/>
            <p:nvPr/>
          </p:nvSpPr>
          <p:spPr>
            <a:xfrm>
              <a:off x="7007994" y="2099567"/>
              <a:ext cx="236128" cy="255243"/>
            </a:xfrm>
            <a:custGeom>
              <a:rect b="b" l="l" r="r" t="t"/>
              <a:pathLst>
                <a:path extrusionOk="0" h="3819" w="3533">
                  <a:moveTo>
                    <a:pt x="1834" y="1"/>
                  </a:moveTo>
                  <a:cubicBezTo>
                    <a:pt x="663" y="1"/>
                    <a:pt x="597" y="1468"/>
                    <a:pt x="597" y="1468"/>
                  </a:cubicBezTo>
                  <a:cubicBezTo>
                    <a:pt x="597" y="1468"/>
                    <a:pt x="1" y="1865"/>
                    <a:pt x="685" y="2748"/>
                  </a:cubicBezTo>
                  <a:cubicBezTo>
                    <a:pt x="828" y="2973"/>
                    <a:pt x="1086" y="3104"/>
                    <a:pt x="1351" y="3104"/>
                  </a:cubicBezTo>
                  <a:cubicBezTo>
                    <a:pt x="1372" y="3104"/>
                    <a:pt x="1393" y="3103"/>
                    <a:pt x="1413" y="3101"/>
                  </a:cubicBezTo>
                  <a:cubicBezTo>
                    <a:pt x="1413" y="3101"/>
                    <a:pt x="2319" y="3763"/>
                    <a:pt x="2517" y="3808"/>
                  </a:cubicBezTo>
                  <a:cubicBezTo>
                    <a:pt x="2569" y="3815"/>
                    <a:pt x="2618" y="3819"/>
                    <a:pt x="2662" y="3819"/>
                  </a:cubicBezTo>
                  <a:cubicBezTo>
                    <a:pt x="2993" y="3819"/>
                    <a:pt x="3113" y="3623"/>
                    <a:pt x="3113" y="3565"/>
                  </a:cubicBezTo>
                  <a:cubicBezTo>
                    <a:pt x="3157" y="3432"/>
                    <a:pt x="3069" y="3432"/>
                    <a:pt x="3069" y="3432"/>
                  </a:cubicBezTo>
                  <a:cubicBezTo>
                    <a:pt x="3069" y="3432"/>
                    <a:pt x="2825" y="3658"/>
                    <a:pt x="2613" y="3658"/>
                  </a:cubicBezTo>
                  <a:cubicBezTo>
                    <a:pt x="2596" y="3658"/>
                    <a:pt x="2578" y="3656"/>
                    <a:pt x="2561" y="3653"/>
                  </a:cubicBezTo>
                  <a:cubicBezTo>
                    <a:pt x="2230" y="3498"/>
                    <a:pt x="1943" y="3278"/>
                    <a:pt x="1700" y="3035"/>
                  </a:cubicBezTo>
                  <a:cubicBezTo>
                    <a:pt x="1546" y="2836"/>
                    <a:pt x="1458" y="2615"/>
                    <a:pt x="1413" y="2373"/>
                  </a:cubicBezTo>
                  <a:cubicBezTo>
                    <a:pt x="1428" y="2314"/>
                    <a:pt x="1472" y="2304"/>
                    <a:pt x="1500" y="2304"/>
                  </a:cubicBezTo>
                  <a:cubicBezTo>
                    <a:pt x="1514" y="2304"/>
                    <a:pt x="1524" y="2306"/>
                    <a:pt x="1524" y="2306"/>
                  </a:cubicBezTo>
                  <a:cubicBezTo>
                    <a:pt x="1743" y="2402"/>
                    <a:pt x="1979" y="2448"/>
                    <a:pt x="2217" y="2448"/>
                  </a:cubicBezTo>
                  <a:cubicBezTo>
                    <a:pt x="2530" y="2448"/>
                    <a:pt x="2847" y="2368"/>
                    <a:pt x="3135" y="2218"/>
                  </a:cubicBezTo>
                  <a:cubicBezTo>
                    <a:pt x="3378" y="2086"/>
                    <a:pt x="3533" y="1843"/>
                    <a:pt x="3511" y="1578"/>
                  </a:cubicBezTo>
                  <a:cubicBezTo>
                    <a:pt x="3533" y="916"/>
                    <a:pt x="3091" y="320"/>
                    <a:pt x="2473" y="121"/>
                  </a:cubicBezTo>
                  <a:cubicBezTo>
                    <a:pt x="2230" y="37"/>
                    <a:pt x="2018" y="1"/>
                    <a:pt x="18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3"/>
            <p:cNvSpPr/>
            <p:nvPr/>
          </p:nvSpPr>
          <p:spPr>
            <a:xfrm>
              <a:off x="7067009" y="2109725"/>
              <a:ext cx="110746" cy="42240"/>
            </a:xfrm>
            <a:custGeom>
              <a:rect b="b" l="l" r="r" t="t"/>
              <a:pathLst>
                <a:path extrusionOk="0" h="632" w="1657">
                  <a:moveTo>
                    <a:pt x="939" y="1"/>
                  </a:moveTo>
                  <a:cubicBezTo>
                    <a:pt x="598" y="1"/>
                    <a:pt x="219" y="133"/>
                    <a:pt x="1" y="631"/>
                  </a:cubicBezTo>
                  <a:cubicBezTo>
                    <a:pt x="301" y="206"/>
                    <a:pt x="792" y="114"/>
                    <a:pt x="1162" y="114"/>
                  </a:cubicBezTo>
                  <a:cubicBezTo>
                    <a:pt x="1445" y="114"/>
                    <a:pt x="1656" y="168"/>
                    <a:pt x="1656" y="168"/>
                  </a:cubicBezTo>
                  <a:cubicBezTo>
                    <a:pt x="1656" y="168"/>
                    <a:pt x="1322" y="1"/>
                    <a:pt x="93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3"/>
            <p:cNvSpPr/>
            <p:nvPr/>
          </p:nvSpPr>
          <p:spPr>
            <a:xfrm>
              <a:off x="7121613" y="2276477"/>
              <a:ext cx="120771" cy="27402"/>
            </a:xfrm>
            <a:custGeom>
              <a:rect b="b" l="l" r="r" t="t"/>
              <a:pathLst>
                <a:path extrusionOk="0" h="410" w="1807">
                  <a:moveTo>
                    <a:pt x="1739" y="0"/>
                  </a:moveTo>
                  <a:cubicBezTo>
                    <a:pt x="1733" y="0"/>
                    <a:pt x="1727" y="4"/>
                    <a:pt x="1722" y="13"/>
                  </a:cubicBezTo>
                  <a:cubicBezTo>
                    <a:pt x="1700" y="35"/>
                    <a:pt x="1678" y="35"/>
                    <a:pt x="1656" y="57"/>
                  </a:cubicBezTo>
                  <a:cubicBezTo>
                    <a:pt x="1396" y="255"/>
                    <a:pt x="1088" y="356"/>
                    <a:pt x="778" y="356"/>
                  </a:cubicBezTo>
                  <a:cubicBezTo>
                    <a:pt x="535" y="356"/>
                    <a:pt x="290" y="293"/>
                    <a:pt x="67" y="167"/>
                  </a:cubicBezTo>
                  <a:lnTo>
                    <a:pt x="23" y="167"/>
                  </a:lnTo>
                  <a:cubicBezTo>
                    <a:pt x="0" y="189"/>
                    <a:pt x="0" y="211"/>
                    <a:pt x="23" y="233"/>
                  </a:cubicBezTo>
                  <a:cubicBezTo>
                    <a:pt x="221" y="366"/>
                    <a:pt x="486" y="410"/>
                    <a:pt x="729" y="410"/>
                  </a:cubicBezTo>
                  <a:cubicBezTo>
                    <a:pt x="1082" y="410"/>
                    <a:pt x="1413" y="322"/>
                    <a:pt x="1700" y="123"/>
                  </a:cubicBezTo>
                  <a:lnTo>
                    <a:pt x="1789" y="79"/>
                  </a:lnTo>
                  <a:cubicBezTo>
                    <a:pt x="1806" y="61"/>
                    <a:pt x="1767" y="0"/>
                    <a:pt x="17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3"/>
            <p:cNvSpPr/>
            <p:nvPr/>
          </p:nvSpPr>
          <p:spPr>
            <a:xfrm>
              <a:off x="7151087" y="2277279"/>
              <a:ext cx="94505" cy="50527"/>
            </a:xfrm>
            <a:custGeom>
              <a:rect b="b" l="l" r="r" t="t"/>
              <a:pathLst>
                <a:path extrusionOk="0" h="756" w="1414">
                  <a:moveTo>
                    <a:pt x="1281" y="1"/>
                  </a:moveTo>
                  <a:cubicBezTo>
                    <a:pt x="1259" y="1"/>
                    <a:pt x="1237" y="23"/>
                    <a:pt x="1259" y="45"/>
                  </a:cubicBezTo>
                  <a:cubicBezTo>
                    <a:pt x="1326" y="243"/>
                    <a:pt x="1237" y="442"/>
                    <a:pt x="1061" y="530"/>
                  </a:cubicBezTo>
                  <a:cubicBezTo>
                    <a:pt x="899" y="642"/>
                    <a:pt x="710" y="698"/>
                    <a:pt x="516" y="698"/>
                  </a:cubicBezTo>
                  <a:cubicBezTo>
                    <a:pt x="365" y="698"/>
                    <a:pt x="212" y="664"/>
                    <a:pt x="67" y="597"/>
                  </a:cubicBezTo>
                  <a:cubicBezTo>
                    <a:pt x="56" y="586"/>
                    <a:pt x="45" y="580"/>
                    <a:pt x="37" y="580"/>
                  </a:cubicBezTo>
                  <a:cubicBezTo>
                    <a:pt x="29" y="580"/>
                    <a:pt x="23" y="586"/>
                    <a:pt x="23" y="597"/>
                  </a:cubicBezTo>
                  <a:cubicBezTo>
                    <a:pt x="1" y="619"/>
                    <a:pt x="1" y="641"/>
                    <a:pt x="23" y="663"/>
                  </a:cubicBezTo>
                  <a:cubicBezTo>
                    <a:pt x="155" y="729"/>
                    <a:pt x="310" y="751"/>
                    <a:pt x="487" y="751"/>
                  </a:cubicBezTo>
                  <a:cubicBezTo>
                    <a:pt x="515" y="754"/>
                    <a:pt x="543" y="755"/>
                    <a:pt x="571" y="755"/>
                  </a:cubicBezTo>
                  <a:cubicBezTo>
                    <a:pt x="759" y="755"/>
                    <a:pt x="932" y="693"/>
                    <a:pt x="1105" y="597"/>
                  </a:cubicBezTo>
                  <a:cubicBezTo>
                    <a:pt x="1303" y="486"/>
                    <a:pt x="1414" y="243"/>
                    <a:pt x="1326" y="23"/>
                  </a:cubicBezTo>
                  <a:cubicBezTo>
                    <a:pt x="1326" y="1"/>
                    <a:pt x="1303" y="1"/>
                    <a:pt x="12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3"/>
            <p:cNvSpPr/>
            <p:nvPr/>
          </p:nvSpPr>
          <p:spPr>
            <a:xfrm>
              <a:off x="7052239" y="2200553"/>
              <a:ext cx="51730" cy="85682"/>
            </a:xfrm>
            <a:custGeom>
              <a:rect b="b" l="l" r="r" t="t"/>
              <a:pathLst>
                <a:path extrusionOk="0" h="1282" w="774">
                  <a:moveTo>
                    <a:pt x="1" y="1"/>
                  </a:moveTo>
                  <a:lnTo>
                    <a:pt x="1" y="1"/>
                  </a:lnTo>
                  <a:cubicBezTo>
                    <a:pt x="398" y="310"/>
                    <a:pt x="641" y="773"/>
                    <a:pt x="707" y="1281"/>
                  </a:cubicBezTo>
                  <a:cubicBezTo>
                    <a:pt x="774" y="266"/>
                    <a:pt x="1"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3"/>
            <p:cNvSpPr/>
            <p:nvPr/>
          </p:nvSpPr>
          <p:spPr>
            <a:xfrm>
              <a:off x="7114958" y="2234864"/>
              <a:ext cx="137279" cy="105933"/>
            </a:xfrm>
            <a:custGeom>
              <a:rect b="b" l="l" r="r" t="t"/>
              <a:pathLst>
                <a:path extrusionOk="0" h="1585" w="2054">
                  <a:moveTo>
                    <a:pt x="1999" y="1"/>
                  </a:moveTo>
                  <a:cubicBezTo>
                    <a:pt x="1988" y="1"/>
                    <a:pt x="1977" y="6"/>
                    <a:pt x="1966" y="17"/>
                  </a:cubicBezTo>
                  <a:cubicBezTo>
                    <a:pt x="1899" y="128"/>
                    <a:pt x="1811" y="216"/>
                    <a:pt x="1723" y="282"/>
                  </a:cubicBezTo>
                  <a:cubicBezTo>
                    <a:pt x="1433" y="454"/>
                    <a:pt x="1112" y="546"/>
                    <a:pt x="792" y="546"/>
                  </a:cubicBezTo>
                  <a:cubicBezTo>
                    <a:pt x="576" y="546"/>
                    <a:pt x="360" y="504"/>
                    <a:pt x="155" y="415"/>
                  </a:cubicBezTo>
                  <a:cubicBezTo>
                    <a:pt x="93" y="399"/>
                    <a:pt x="53" y="384"/>
                    <a:pt x="26" y="384"/>
                  </a:cubicBezTo>
                  <a:cubicBezTo>
                    <a:pt x="16" y="384"/>
                    <a:pt x="7" y="386"/>
                    <a:pt x="1" y="393"/>
                  </a:cubicBezTo>
                  <a:lnTo>
                    <a:pt x="1" y="415"/>
                  </a:lnTo>
                  <a:lnTo>
                    <a:pt x="1" y="437"/>
                  </a:lnTo>
                  <a:cubicBezTo>
                    <a:pt x="89" y="1033"/>
                    <a:pt x="950" y="1497"/>
                    <a:pt x="1060" y="1541"/>
                  </a:cubicBezTo>
                  <a:cubicBezTo>
                    <a:pt x="1127" y="1563"/>
                    <a:pt x="1193" y="1585"/>
                    <a:pt x="1259" y="1585"/>
                  </a:cubicBezTo>
                  <a:cubicBezTo>
                    <a:pt x="1347" y="1585"/>
                    <a:pt x="1414" y="1563"/>
                    <a:pt x="1502" y="1519"/>
                  </a:cubicBezTo>
                  <a:cubicBezTo>
                    <a:pt x="1590" y="1474"/>
                    <a:pt x="1657" y="1386"/>
                    <a:pt x="1657" y="1276"/>
                  </a:cubicBezTo>
                  <a:cubicBezTo>
                    <a:pt x="1679" y="1254"/>
                    <a:pt x="1657" y="1232"/>
                    <a:pt x="1634" y="1232"/>
                  </a:cubicBezTo>
                  <a:cubicBezTo>
                    <a:pt x="1612" y="1232"/>
                    <a:pt x="1590" y="1254"/>
                    <a:pt x="1590" y="1276"/>
                  </a:cubicBezTo>
                  <a:cubicBezTo>
                    <a:pt x="1568" y="1342"/>
                    <a:pt x="1524" y="1408"/>
                    <a:pt x="1458" y="1452"/>
                  </a:cubicBezTo>
                  <a:cubicBezTo>
                    <a:pt x="1397" y="1489"/>
                    <a:pt x="1323" y="1505"/>
                    <a:pt x="1250" y="1505"/>
                  </a:cubicBezTo>
                  <a:cubicBezTo>
                    <a:pt x="1191" y="1505"/>
                    <a:pt x="1132" y="1494"/>
                    <a:pt x="1083" y="1474"/>
                  </a:cubicBezTo>
                  <a:cubicBezTo>
                    <a:pt x="972" y="1430"/>
                    <a:pt x="200" y="1011"/>
                    <a:pt x="67" y="481"/>
                  </a:cubicBezTo>
                  <a:lnTo>
                    <a:pt x="111" y="481"/>
                  </a:lnTo>
                  <a:cubicBezTo>
                    <a:pt x="332" y="573"/>
                    <a:pt x="568" y="619"/>
                    <a:pt x="805" y="619"/>
                  </a:cubicBezTo>
                  <a:cubicBezTo>
                    <a:pt x="1137" y="619"/>
                    <a:pt x="1471" y="529"/>
                    <a:pt x="1767" y="349"/>
                  </a:cubicBezTo>
                  <a:cubicBezTo>
                    <a:pt x="1877" y="260"/>
                    <a:pt x="1966" y="172"/>
                    <a:pt x="2032" y="62"/>
                  </a:cubicBezTo>
                  <a:cubicBezTo>
                    <a:pt x="2054" y="40"/>
                    <a:pt x="2054" y="17"/>
                    <a:pt x="2032" y="17"/>
                  </a:cubicBezTo>
                  <a:cubicBezTo>
                    <a:pt x="2021" y="6"/>
                    <a:pt x="2010" y="1"/>
                    <a:pt x="199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3"/>
            <p:cNvSpPr/>
            <p:nvPr/>
          </p:nvSpPr>
          <p:spPr>
            <a:xfrm>
              <a:off x="7148146" y="2269927"/>
              <a:ext cx="10426" cy="53134"/>
            </a:xfrm>
            <a:custGeom>
              <a:rect b="b" l="l" r="r" t="t"/>
              <a:pathLst>
                <a:path extrusionOk="0" h="795" w="156">
                  <a:moveTo>
                    <a:pt x="67" y="0"/>
                  </a:moveTo>
                  <a:cubicBezTo>
                    <a:pt x="45" y="0"/>
                    <a:pt x="23" y="22"/>
                    <a:pt x="23" y="44"/>
                  </a:cubicBezTo>
                  <a:cubicBezTo>
                    <a:pt x="1" y="265"/>
                    <a:pt x="1" y="508"/>
                    <a:pt x="67" y="751"/>
                  </a:cubicBezTo>
                  <a:cubicBezTo>
                    <a:pt x="67" y="773"/>
                    <a:pt x="89" y="795"/>
                    <a:pt x="111" y="795"/>
                  </a:cubicBezTo>
                  <a:lnTo>
                    <a:pt x="111" y="773"/>
                  </a:lnTo>
                  <a:cubicBezTo>
                    <a:pt x="133" y="773"/>
                    <a:pt x="155" y="751"/>
                    <a:pt x="133" y="729"/>
                  </a:cubicBezTo>
                  <a:cubicBezTo>
                    <a:pt x="89" y="508"/>
                    <a:pt x="67" y="287"/>
                    <a:pt x="89" y="44"/>
                  </a:cubicBezTo>
                  <a:cubicBezTo>
                    <a:pt x="89" y="22"/>
                    <a:pt x="89"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3"/>
            <p:cNvSpPr/>
            <p:nvPr/>
          </p:nvSpPr>
          <p:spPr>
            <a:xfrm>
              <a:off x="7189450" y="2266986"/>
              <a:ext cx="13367" cy="73786"/>
            </a:xfrm>
            <a:custGeom>
              <a:rect b="b" l="l" r="r" t="t"/>
              <a:pathLst>
                <a:path extrusionOk="0" h="1104" w="200">
                  <a:moveTo>
                    <a:pt x="89" y="0"/>
                  </a:moveTo>
                  <a:cubicBezTo>
                    <a:pt x="67" y="0"/>
                    <a:pt x="45" y="22"/>
                    <a:pt x="45" y="44"/>
                  </a:cubicBezTo>
                  <a:cubicBezTo>
                    <a:pt x="111" y="375"/>
                    <a:pt x="89" y="729"/>
                    <a:pt x="1" y="1060"/>
                  </a:cubicBezTo>
                  <a:cubicBezTo>
                    <a:pt x="1" y="1060"/>
                    <a:pt x="1" y="1082"/>
                    <a:pt x="23" y="1104"/>
                  </a:cubicBezTo>
                  <a:lnTo>
                    <a:pt x="45" y="1104"/>
                  </a:lnTo>
                  <a:cubicBezTo>
                    <a:pt x="67" y="1104"/>
                    <a:pt x="67" y="1082"/>
                    <a:pt x="89" y="1082"/>
                  </a:cubicBezTo>
                  <a:cubicBezTo>
                    <a:pt x="178" y="729"/>
                    <a:pt x="200" y="375"/>
                    <a:pt x="133" y="44"/>
                  </a:cubicBezTo>
                  <a:cubicBezTo>
                    <a:pt x="133" y="22"/>
                    <a:pt x="111" y="0"/>
                    <a:pt x="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3"/>
            <p:cNvSpPr/>
            <p:nvPr/>
          </p:nvSpPr>
          <p:spPr>
            <a:xfrm>
              <a:off x="7213109" y="2247805"/>
              <a:ext cx="22189" cy="81205"/>
            </a:xfrm>
            <a:custGeom>
              <a:rect b="b" l="l" r="r" t="t"/>
              <a:pathLst>
                <a:path extrusionOk="0" h="1215" w="332">
                  <a:moveTo>
                    <a:pt x="287" y="0"/>
                  </a:moveTo>
                  <a:cubicBezTo>
                    <a:pt x="265" y="0"/>
                    <a:pt x="243" y="22"/>
                    <a:pt x="243" y="44"/>
                  </a:cubicBezTo>
                  <a:cubicBezTo>
                    <a:pt x="265" y="420"/>
                    <a:pt x="177" y="795"/>
                    <a:pt x="22" y="1148"/>
                  </a:cubicBezTo>
                  <a:cubicBezTo>
                    <a:pt x="0" y="1170"/>
                    <a:pt x="0" y="1192"/>
                    <a:pt x="22" y="1214"/>
                  </a:cubicBezTo>
                  <a:lnTo>
                    <a:pt x="44" y="1214"/>
                  </a:lnTo>
                  <a:cubicBezTo>
                    <a:pt x="66" y="1214"/>
                    <a:pt x="88" y="1214"/>
                    <a:pt x="88" y="1192"/>
                  </a:cubicBezTo>
                  <a:cubicBezTo>
                    <a:pt x="265" y="839"/>
                    <a:pt x="331" y="442"/>
                    <a:pt x="331" y="44"/>
                  </a:cubicBezTo>
                  <a:cubicBezTo>
                    <a:pt x="331" y="22"/>
                    <a:pt x="309" y="0"/>
                    <a:pt x="2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3"/>
            <p:cNvSpPr/>
            <p:nvPr/>
          </p:nvSpPr>
          <p:spPr>
            <a:xfrm>
              <a:off x="6850131" y="2404197"/>
              <a:ext cx="69442" cy="81205"/>
            </a:xfrm>
            <a:custGeom>
              <a:rect b="b" l="l" r="r" t="t"/>
              <a:pathLst>
                <a:path extrusionOk="0" h="1215" w="1039">
                  <a:moveTo>
                    <a:pt x="67" y="0"/>
                  </a:moveTo>
                  <a:cubicBezTo>
                    <a:pt x="67" y="0"/>
                    <a:pt x="0" y="44"/>
                    <a:pt x="0" y="88"/>
                  </a:cubicBezTo>
                  <a:cubicBezTo>
                    <a:pt x="0" y="618"/>
                    <a:pt x="398" y="1082"/>
                    <a:pt x="928" y="1214"/>
                  </a:cubicBezTo>
                  <a:cubicBezTo>
                    <a:pt x="928" y="1214"/>
                    <a:pt x="1038" y="1170"/>
                    <a:pt x="1038" y="1170"/>
                  </a:cubicBezTo>
                  <a:cubicBezTo>
                    <a:pt x="486" y="1038"/>
                    <a:pt x="89" y="552"/>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3"/>
            <p:cNvSpPr/>
            <p:nvPr/>
          </p:nvSpPr>
          <p:spPr>
            <a:xfrm>
              <a:off x="6920976" y="2824651"/>
              <a:ext cx="25130" cy="48790"/>
            </a:xfrm>
            <a:custGeom>
              <a:rect b="b" l="l" r="r" t="t"/>
              <a:pathLst>
                <a:path extrusionOk="0" h="730" w="376">
                  <a:moveTo>
                    <a:pt x="287" y="1"/>
                  </a:moveTo>
                  <a:lnTo>
                    <a:pt x="287" y="1"/>
                  </a:lnTo>
                  <a:cubicBezTo>
                    <a:pt x="199" y="67"/>
                    <a:pt x="110" y="133"/>
                    <a:pt x="44" y="221"/>
                  </a:cubicBezTo>
                  <a:cubicBezTo>
                    <a:pt x="0" y="376"/>
                    <a:pt x="22" y="531"/>
                    <a:pt x="88" y="685"/>
                  </a:cubicBezTo>
                  <a:lnTo>
                    <a:pt x="199" y="729"/>
                  </a:lnTo>
                  <a:lnTo>
                    <a:pt x="375" y="508"/>
                  </a:lnTo>
                  <a:cubicBezTo>
                    <a:pt x="287" y="354"/>
                    <a:pt x="265" y="177"/>
                    <a:pt x="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3"/>
            <p:cNvSpPr/>
            <p:nvPr/>
          </p:nvSpPr>
          <p:spPr>
            <a:xfrm>
              <a:off x="6943098" y="2806940"/>
              <a:ext cx="28071" cy="47319"/>
            </a:xfrm>
            <a:custGeom>
              <a:rect b="b" l="l" r="r" t="t"/>
              <a:pathLst>
                <a:path extrusionOk="0" h="708" w="420">
                  <a:moveTo>
                    <a:pt x="287" y="1"/>
                  </a:moveTo>
                  <a:lnTo>
                    <a:pt x="287" y="1"/>
                  </a:lnTo>
                  <a:cubicBezTo>
                    <a:pt x="199" y="67"/>
                    <a:pt x="111" y="155"/>
                    <a:pt x="22" y="244"/>
                  </a:cubicBezTo>
                  <a:cubicBezTo>
                    <a:pt x="0" y="398"/>
                    <a:pt x="44" y="575"/>
                    <a:pt x="155" y="707"/>
                  </a:cubicBezTo>
                  <a:lnTo>
                    <a:pt x="353" y="707"/>
                  </a:lnTo>
                  <a:lnTo>
                    <a:pt x="420" y="531"/>
                  </a:lnTo>
                  <a:cubicBezTo>
                    <a:pt x="309" y="376"/>
                    <a:pt x="265" y="177"/>
                    <a:pt x="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3"/>
            <p:cNvSpPr/>
            <p:nvPr/>
          </p:nvSpPr>
          <p:spPr>
            <a:xfrm>
              <a:off x="6919506" y="2837951"/>
              <a:ext cx="76727" cy="47252"/>
            </a:xfrm>
            <a:custGeom>
              <a:rect b="b" l="l" r="r" t="t"/>
              <a:pathLst>
                <a:path extrusionOk="0" h="707" w="1148">
                  <a:moveTo>
                    <a:pt x="861" y="0"/>
                  </a:moveTo>
                  <a:cubicBezTo>
                    <a:pt x="596" y="199"/>
                    <a:pt x="331" y="354"/>
                    <a:pt x="44" y="508"/>
                  </a:cubicBezTo>
                  <a:cubicBezTo>
                    <a:pt x="0" y="574"/>
                    <a:pt x="88" y="707"/>
                    <a:pt x="88" y="707"/>
                  </a:cubicBezTo>
                  <a:lnTo>
                    <a:pt x="486" y="641"/>
                  </a:lnTo>
                  <a:cubicBezTo>
                    <a:pt x="706" y="552"/>
                    <a:pt x="927" y="442"/>
                    <a:pt x="1148" y="309"/>
                  </a:cubicBezTo>
                  <a:cubicBezTo>
                    <a:pt x="927" y="309"/>
                    <a:pt x="861" y="0"/>
                    <a:pt x="8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3"/>
            <p:cNvSpPr/>
            <p:nvPr/>
          </p:nvSpPr>
          <p:spPr>
            <a:xfrm>
              <a:off x="6916498" y="2855662"/>
              <a:ext cx="119635" cy="50795"/>
            </a:xfrm>
            <a:custGeom>
              <a:rect b="b" l="l" r="r" t="t"/>
              <a:pathLst>
                <a:path extrusionOk="0" h="760" w="1790">
                  <a:moveTo>
                    <a:pt x="1127" y="0"/>
                  </a:moveTo>
                  <a:cubicBezTo>
                    <a:pt x="774" y="177"/>
                    <a:pt x="398" y="309"/>
                    <a:pt x="1" y="398"/>
                  </a:cubicBezTo>
                  <a:cubicBezTo>
                    <a:pt x="117" y="629"/>
                    <a:pt x="333" y="759"/>
                    <a:pt x="562" y="759"/>
                  </a:cubicBezTo>
                  <a:cubicBezTo>
                    <a:pt x="596" y="759"/>
                    <a:pt x="630" y="757"/>
                    <a:pt x="663" y="751"/>
                  </a:cubicBezTo>
                  <a:cubicBezTo>
                    <a:pt x="906" y="719"/>
                    <a:pt x="1160" y="698"/>
                    <a:pt x="1409" y="698"/>
                  </a:cubicBezTo>
                  <a:cubicBezTo>
                    <a:pt x="1500" y="698"/>
                    <a:pt x="1590" y="701"/>
                    <a:pt x="1679" y="707"/>
                  </a:cubicBezTo>
                  <a:cubicBezTo>
                    <a:pt x="1767" y="596"/>
                    <a:pt x="1789" y="442"/>
                    <a:pt x="1745" y="287"/>
                  </a:cubicBezTo>
                  <a:lnTo>
                    <a:pt x="11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3"/>
            <p:cNvSpPr/>
            <p:nvPr/>
          </p:nvSpPr>
          <p:spPr>
            <a:xfrm>
              <a:off x="6981461" y="2855528"/>
              <a:ext cx="47252" cy="47386"/>
            </a:xfrm>
            <a:custGeom>
              <a:rect b="b" l="l" r="r" t="t"/>
              <a:pathLst>
                <a:path extrusionOk="0" h="709" w="707">
                  <a:moveTo>
                    <a:pt x="160" y="0"/>
                  </a:moveTo>
                  <a:cubicBezTo>
                    <a:pt x="158" y="0"/>
                    <a:pt x="156" y="1"/>
                    <a:pt x="155" y="2"/>
                  </a:cubicBezTo>
                  <a:cubicBezTo>
                    <a:pt x="0" y="598"/>
                    <a:pt x="707" y="709"/>
                    <a:pt x="707" y="709"/>
                  </a:cubicBezTo>
                  <a:cubicBezTo>
                    <a:pt x="707" y="709"/>
                    <a:pt x="228" y="0"/>
                    <a:pt x="160" y="0"/>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33"/>
            <p:cNvSpPr/>
            <p:nvPr/>
          </p:nvSpPr>
          <p:spPr>
            <a:xfrm>
              <a:off x="7000642" y="2793038"/>
              <a:ext cx="82675" cy="69174"/>
            </a:xfrm>
            <a:custGeom>
              <a:rect b="b" l="l" r="r" t="t"/>
              <a:pathLst>
                <a:path extrusionOk="0" h="1035" w="1237">
                  <a:moveTo>
                    <a:pt x="1060" y="0"/>
                  </a:moveTo>
                  <a:cubicBezTo>
                    <a:pt x="1002" y="0"/>
                    <a:pt x="894" y="87"/>
                    <a:pt x="662" y="187"/>
                  </a:cubicBezTo>
                  <a:cubicBezTo>
                    <a:pt x="376" y="297"/>
                    <a:pt x="133" y="319"/>
                    <a:pt x="89" y="385"/>
                  </a:cubicBezTo>
                  <a:cubicBezTo>
                    <a:pt x="0" y="540"/>
                    <a:pt x="221" y="761"/>
                    <a:pt x="199" y="981"/>
                  </a:cubicBezTo>
                  <a:cubicBezTo>
                    <a:pt x="195" y="1020"/>
                    <a:pt x="229" y="1035"/>
                    <a:pt x="288" y="1035"/>
                  </a:cubicBezTo>
                  <a:cubicBezTo>
                    <a:pt x="536" y="1035"/>
                    <a:pt x="1214" y="761"/>
                    <a:pt x="1214" y="761"/>
                  </a:cubicBezTo>
                  <a:cubicBezTo>
                    <a:pt x="1236" y="518"/>
                    <a:pt x="1214" y="253"/>
                    <a:pt x="1104" y="32"/>
                  </a:cubicBezTo>
                  <a:cubicBezTo>
                    <a:pt x="1093" y="10"/>
                    <a:pt x="1079" y="0"/>
                    <a:pt x="106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33"/>
            <p:cNvSpPr/>
            <p:nvPr/>
          </p:nvSpPr>
          <p:spPr>
            <a:xfrm>
              <a:off x="6987342" y="2828995"/>
              <a:ext cx="110478" cy="74722"/>
            </a:xfrm>
            <a:custGeom>
              <a:rect b="b" l="l" r="r" t="t"/>
              <a:pathLst>
                <a:path extrusionOk="0" h="1118" w="1653">
                  <a:moveTo>
                    <a:pt x="1414" y="1"/>
                  </a:moveTo>
                  <a:cubicBezTo>
                    <a:pt x="1344" y="1"/>
                    <a:pt x="1233" y="125"/>
                    <a:pt x="994" y="179"/>
                  </a:cubicBezTo>
                  <a:cubicBezTo>
                    <a:pt x="597" y="245"/>
                    <a:pt x="1" y="112"/>
                    <a:pt x="89" y="532"/>
                  </a:cubicBezTo>
                  <a:cubicBezTo>
                    <a:pt x="172" y="939"/>
                    <a:pt x="476" y="1117"/>
                    <a:pt x="785" y="1117"/>
                  </a:cubicBezTo>
                  <a:cubicBezTo>
                    <a:pt x="1214" y="1117"/>
                    <a:pt x="1652" y="774"/>
                    <a:pt x="1524" y="223"/>
                  </a:cubicBezTo>
                  <a:cubicBezTo>
                    <a:pt x="1489" y="55"/>
                    <a:pt x="1460" y="1"/>
                    <a:pt x="14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33"/>
            <p:cNvSpPr/>
            <p:nvPr/>
          </p:nvSpPr>
          <p:spPr>
            <a:xfrm>
              <a:off x="7229283" y="2668259"/>
              <a:ext cx="32549" cy="35489"/>
            </a:xfrm>
            <a:custGeom>
              <a:rect b="b" l="l" r="r" t="t"/>
              <a:pathLst>
                <a:path extrusionOk="0" h="531" w="487">
                  <a:moveTo>
                    <a:pt x="133" y="1"/>
                  </a:moveTo>
                  <a:cubicBezTo>
                    <a:pt x="67" y="45"/>
                    <a:pt x="23" y="111"/>
                    <a:pt x="1" y="111"/>
                  </a:cubicBezTo>
                  <a:cubicBezTo>
                    <a:pt x="23" y="266"/>
                    <a:pt x="111" y="420"/>
                    <a:pt x="222" y="531"/>
                  </a:cubicBezTo>
                  <a:lnTo>
                    <a:pt x="354" y="531"/>
                  </a:lnTo>
                  <a:lnTo>
                    <a:pt x="487" y="354"/>
                  </a:lnTo>
                  <a:cubicBezTo>
                    <a:pt x="376" y="266"/>
                    <a:pt x="310" y="133"/>
                    <a:pt x="2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33"/>
            <p:cNvSpPr/>
            <p:nvPr/>
          </p:nvSpPr>
          <p:spPr>
            <a:xfrm>
              <a:off x="7199809" y="2684366"/>
              <a:ext cx="32549" cy="38564"/>
            </a:xfrm>
            <a:custGeom>
              <a:rect b="b" l="l" r="r" t="t"/>
              <a:pathLst>
                <a:path extrusionOk="0" h="577" w="487">
                  <a:moveTo>
                    <a:pt x="288" y="0"/>
                  </a:moveTo>
                  <a:cubicBezTo>
                    <a:pt x="275" y="0"/>
                    <a:pt x="42" y="136"/>
                    <a:pt x="0" y="157"/>
                  </a:cubicBezTo>
                  <a:cubicBezTo>
                    <a:pt x="23" y="290"/>
                    <a:pt x="89" y="444"/>
                    <a:pt x="177" y="554"/>
                  </a:cubicBezTo>
                  <a:lnTo>
                    <a:pt x="354" y="577"/>
                  </a:lnTo>
                  <a:lnTo>
                    <a:pt x="486" y="400"/>
                  </a:lnTo>
                  <a:cubicBezTo>
                    <a:pt x="376" y="290"/>
                    <a:pt x="287" y="157"/>
                    <a:pt x="287" y="3"/>
                  </a:cubicBezTo>
                  <a:cubicBezTo>
                    <a:pt x="289" y="1"/>
                    <a:pt x="289" y="0"/>
                    <a:pt x="2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3"/>
            <p:cNvSpPr/>
            <p:nvPr/>
          </p:nvSpPr>
          <p:spPr>
            <a:xfrm>
              <a:off x="7204220" y="2677148"/>
              <a:ext cx="93034" cy="59082"/>
            </a:xfrm>
            <a:custGeom>
              <a:rect b="b" l="l" r="r" t="t"/>
              <a:pathLst>
                <a:path extrusionOk="0" h="884" w="1392">
                  <a:moveTo>
                    <a:pt x="1193" y="0"/>
                  </a:moveTo>
                  <a:cubicBezTo>
                    <a:pt x="1171" y="0"/>
                    <a:pt x="884" y="221"/>
                    <a:pt x="597" y="398"/>
                  </a:cubicBezTo>
                  <a:cubicBezTo>
                    <a:pt x="398" y="508"/>
                    <a:pt x="199" y="596"/>
                    <a:pt x="1" y="729"/>
                  </a:cubicBezTo>
                  <a:cubicBezTo>
                    <a:pt x="45" y="773"/>
                    <a:pt x="67" y="839"/>
                    <a:pt x="111" y="883"/>
                  </a:cubicBezTo>
                  <a:lnTo>
                    <a:pt x="420" y="861"/>
                  </a:lnTo>
                  <a:lnTo>
                    <a:pt x="1391" y="420"/>
                  </a:lnTo>
                  <a:lnTo>
                    <a:pt x="1391" y="155"/>
                  </a:lnTo>
                  <a:lnTo>
                    <a:pt x="11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33"/>
            <p:cNvSpPr/>
            <p:nvPr/>
          </p:nvSpPr>
          <p:spPr>
            <a:xfrm>
              <a:off x="7189450" y="2736162"/>
              <a:ext cx="115157" cy="57612"/>
            </a:xfrm>
            <a:custGeom>
              <a:rect b="b" l="l" r="r" t="t"/>
              <a:pathLst>
                <a:path extrusionOk="0" h="862" w="1723">
                  <a:moveTo>
                    <a:pt x="685" y="0"/>
                  </a:moveTo>
                  <a:lnTo>
                    <a:pt x="398" y="287"/>
                  </a:lnTo>
                  <a:cubicBezTo>
                    <a:pt x="398" y="287"/>
                    <a:pt x="1" y="464"/>
                    <a:pt x="45" y="596"/>
                  </a:cubicBezTo>
                  <a:cubicBezTo>
                    <a:pt x="111" y="751"/>
                    <a:pt x="442" y="729"/>
                    <a:pt x="796" y="795"/>
                  </a:cubicBezTo>
                  <a:cubicBezTo>
                    <a:pt x="1016" y="839"/>
                    <a:pt x="1237" y="861"/>
                    <a:pt x="1480" y="861"/>
                  </a:cubicBezTo>
                  <a:cubicBezTo>
                    <a:pt x="1723" y="861"/>
                    <a:pt x="1657" y="331"/>
                    <a:pt x="1436" y="309"/>
                  </a:cubicBezTo>
                  <a:cubicBezTo>
                    <a:pt x="1149" y="287"/>
                    <a:pt x="884" y="177"/>
                    <a:pt x="6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33"/>
            <p:cNvSpPr/>
            <p:nvPr/>
          </p:nvSpPr>
          <p:spPr>
            <a:xfrm>
              <a:off x="7214579" y="2746455"/>
              <a:ext cx="35489" cy="14370"/>
            </a:xfrm>
            <a:custGeom>
              <a:rect b="b" l="l" r="r" t="t"/>
              <a:pathLst>
                <a:path extrusionOk="0" h="215" w="531">
                  <a:moveTo>
                    <a:pt x="530" y="1"/>
                  </a:moveTo>
                  <a:cubicBezTo>
                    <a:pt x="530" y="1"/>
                    <a:pt x="0" y="1"/>
                    <a:pt x="22" y="133"/>
                  </a:cubicBezTo>
                  <a:cubicBezTo>
                    <a:pt x="103" y="193"/>
                    <a:pt x="175" y="215"/>
                    <a:pt x="237" y="215"/>
                  </a:cubicBezTo>
                  <a:cubicBezTo>
                    <a:pt x="429" y="215"/>
                    <a:pt x="530" y="1"/>
                    <a:pt x="530" y="1"/>
                  </a:cubicBezTo>
                  <a:close/>
                </a:path>
              </a:pathLst>
            </a:custGeom>
            <a:solidFill>
              <a:srgbClr val="0F20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33"/>
            <p:cNvSpPr/>
            <p:nvPr/>
          </p:nvSpPr>
          <p:spPr>
            <a:xfrm>
              <a:off x="7201279" y="2677148"/>
              <a:ext cx="181524" cy="77529"/>
            </a:xfrm>
            <a:custGeom>
              <a:rect b="b" l="l" r="r" t="t"/>
              <a:pathLst>
                <a:path extrusionOk="0" h="1160" w="2716">
                  <a:moveTo>
                    <a:pt x="1767" y="0"/>
                  </a:moveTo>
                  <a:cubicBezTo>
                    <a:pt x="1502" y="0"/>
                    <a:pt x="884" y="618"/>
                    <a:pt x="1" y="927"/>
                  </a:cubicBezTo>
                  <a:cubicBezTo>
                    <a:pt x="36" y="1116"/>
                    <a:pt x="165" y="1160"/>
                    <a:pt x="279" y="1160"/>
                  </a:cubicBezTo>
                  <a:cubicBezTo>
                    <a:pt x="378" y="1160"/>
                    <a:pt x="464" y="1126"/>
                    <a:pt x="464" y="1126"/>
                  </a:cubicBezTo>
                  <a:cubicBezTo>
                    <a:pt x="464" y="1126"/>
                    <a:pt x="2009" y="486"/>
                    <a:pt x="2628" y="309"/>
                  </a:cubicBezTo>
                  <a:cubicBezTo>
                    <a:pt x="2716" y="243"/>
                    <a:pt x="2716" y="111"/>
                    <a:pt x="2628" y="66"/>
                  </a:cubicBezTo>
                  <a:lnTo>
                    <a:pt x="2208"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33"/>
            <p:cNvSpPr/>
            <p:nvPr/>
          </p:nvSpPr>
          <p:spPr>
            <a:xfrm>
              <a:off x="7344505" y="2677148"/>
              <a:ext cx="32415" cy="19583"/>
            </a:xfrm>
            <a:custGeom>
              <a:rect b="b" l="l" r="r" t="t"/>
              <a:pathLst>
                <a:path extrusionOk="0" h="293" w="485">
                  <a:moveTo>
                    <a:pt x="65" y="0"/>
                  </a:moveTo>
                  <a:lnTo>
                    <a:pt x="65" y="0"/>
                  </a:lnTo>
                  <a:cubicBezTo>
                    <a:pt x="1" y="257"/>
                    <a:pt x="252" y="292"/>
                    <a:pt x="394" y="292"/>
                  </a:cubicBezTo>
                  <a:cubicBezTo>
                    <a:pt x="447" y="292"/>
                    <a:pt x="485" y="287"/>
                    <a:pt x="485" y="287"/>
                  </a:cubicBezTo>
                  <a:cubicBezTo>
                    <a:pt x="330" y="221"/>
                    <a:pt x="198" y="133"/>
                    <a:pt x="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33"/>
            <p:cNvSpPr/>
            <p:nvPr/>
          </p:nvSpPr>
          <p:spPr>
            <a:xfrm>
              <a:off x="7344372" y="2590063"/>
              <a:ext cx="78264" cy="78264"/>
            </a:xfrm>
            <a:custGeom>
              <a:rect b="b" l="l" r="r" t="t"/>
              <a:pathLst>
                <a:path extrusionOk="0" h="1171" w="1171">
                  <a:moveTo>
                    <a:pt x="354" y="1"/>
                  </a:moveTo>
                  <a:cubicBezTo>
                    <a:pt x="288" y="1"/>
                    <a:pt x="354" y="155"/>
                    <a:pt x="288" y="310"/>
                  </a:cubicBezTo>
                  <a:cubicBezTo>
                    <a:pt x="222" y="464"/>
                    <a:pt x="1" y="707"/>
                    <a:pt x="23" y="795"/>
                  </a:cubicBezTo>
                  <a:cubicBezTo>
                    <a:pt x="67" y="972"/>
                    <a:pt x="619" y="1171"/>
                    <a:pt x="619" y="1171"/>
                  </a:cubicBezTo>
                  <a:lnTo>
                    <a:pt x="1171" y="751"/>
                  </a:lnTo>
                  <a:lnTo>
                    <a:pt x="928" y="288"/>
                  </a:lnTo>
                  <a:cubicBezTo>
                    <a:pt x="751" y="155"/>
                    <a:pt x="553" y="67"/>
                    <a:pt x="3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3"/>
            <p:cNvSpPr/>
            <p:nvPr/>
          </p:nvSpPr>
          <p:spPr>
            <a:xfrm>
              <a:off x="7332609" y="2598885"/>
              <a:ext cx="128724" cy="100587"/>
            </a:xfrm>
            <a:custGeom>
              <a:rect b="b" l="l" r="r" t="t"/>
              <a:pathLst>
                <a:path extrusionOk="0" h="1505" w="1926">
                  <a:moveTo>
                    <a:pt x="991" y="1"/>
                  </a:moveTo>
                  <a:cubicBezTo>
                    <a:pt x="922" y="1"/>
                    <a:pt x="981" y="170"/>
                    <a:pt x="905" y="443"/>
                  </a:cubicBezTo>
                  <a:cubicBezTo>
                    <a:pt x="729" y="928"/>
                    <a:pt x="0" y="1083"/>
                    <a:pt x="353" y="1326"/>
                  </a:cubicBezTo>
                  <a:cubicBezTo>
                    <a:pt x="513" y="1452"/>
                    <a:pt x="675" y="1505"/>
                    <a:pt x="827" y="1505"/>
                  </a:cubicBezTo>
                  <a:cubicBezTo>
                    <a:pt x="1471" y="1505"/>
                    <a:pt x="1925" y="541"/>
                    <a:pt x="1192" y="112"/>
                  </a:cubicBezTo>
                  <a:cubicBezTo>
                    <a:pt x="1082" y="36"/>
                    <a:pt x="1023" y="1"/>
                    <a:pt x="99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3"/>
            <p:cNvSpPr/>
            <p:nvPr/>
          </p:nvSpPr>
          <p:spPr>
            <a:xfrm>
              <a:off x="7486060" y="2344581"/>
              <a:ext cx="138415" cy="123578"/>
            </a:xfrm>
            <a:custGeom>
              <a:rect b="b" l="l" r="r" t="t"/>
              <a:pathLst>
                <a:path extrusionOk="0" h="1849" w="2071">
                  <a:moveTo>
                    <a:pt x="818" y="1"/>
                  </a:moveTo>
                  <a:cubicBezTo>
                    <a:pt x="788" y="1"/>
                    <a:pt x="758" y="3"/>
                    <a:pt x="729" y="9"/>
                  </a:cubicBezTo>
                  <a:cubicBezTo>
                    <a:pt x="309" y="75"/>
                    <a:pt x="66" y="1135"/>
                    <a:pt x="66" y="1135"/>
                  </a:cubicBezTo>
                  <a:cubicBezTo>
                    <a:pt x="22" y="1223"/>
                    <a:pt x="0" y="1334"/>
                    <a:pt x="22" y="1466"/>
                  </a:cubicBezTo>
                  <a:cubicBezTo>
                    <a:pt x="22" y="1599"/>
                    <a:pt x="133" y="1731"/>
                    <a:pt x="265" y="1775"/>
                  </a:cubicBezTo>
                  <a:cubicBezTo>
                    <a:pt x="369" y="1827"/>
                    <a:pt x="480" y="1848"/>
                    <a:pt x="589" y="1848"/>
                  </a:cubicBezTo>
                  <a:cubicBezTo>
                    <a:pt x="667" y="1848"/>
                    <a:pt x="744" y="1838"/>
                    <a:pt x="817" y="1819"/>
                  </a:cubicBezTo>
                  <a:cubicBezTo>
                    <a:pt x="1060" y="1643"/>
                    <a:pt x="1281" y="1444"/>
                    <a:pt x="1457" y="1201"/>
                  </a:cubicBezTo>
                  <a:cubicBezTo>
                    <a:pt x="1457" y="1201"/>
                    <a:pt x="1573" y="1232"/>
                    <a:pt x="1700" y="1232"/>
                  </a:cubicBezTo>
                  <a:cubicBezTo>
                    <a:pt x="1813" y="1232"/>
                    <a:pt x="1935" y="1207"/>
                    <a:pt x="1987" y="1113"/>
                  </a:cubicBezTo>
                  <a:cubicBezTo>
                    <a:pt x="2071" y="924"/>
                    <a:pt x="1380" y="1"/>
                    <a:pt x="8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3"/>
            <p:cNvSpPr/>
            <p:nvPr/>
          </p:nvSpPr>
          <p:spPr>
            <a:xfrm>
              <a:off x="7525894" y="2391432"/>
              <a:ext cx="57612" cy="33484"/>
            </a:xfrm>
            <a:custGeom>
              <a:rect b="b" l="l" r="r" t="t"/>
              <a:pathLst>
                <a:path extrusionOk="0" h="501" w="862">
                  <a:moveTo>
                    <a:pt x="22" y="1"/>
                  </a:moveTo>
                  <a:cubicBezTo>
                    <a:pt x="10" y="1"/>
                    <a:pt x="2" y="5"/>
                    <a:pt x="0" y="15"/>
                  </a:cubicBezTo>
                  <a:cubicBezTo>
                    <a:pt x="22" y="279"/>
                    <a:pt x="861" y="500"/>
                    <a:pt x="861" y="500"/>
                  </a:cubicBezTo>
                  <a:cubicBezTo>
                    <a:pt x="861" y="500"/>
                    <a:pt x="158" y="1"/>
                    <a:pt x="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3"/>
            <p:cNvSpPr/>
            <p:nvPr/>
          </p:nvSpPr>
          <p:spPr>
            <a:xfrm>
              <a:off x="7505242" y="2421240"/>
              <a:ext cx="56141" cy="36091"/>
            </a:xfrm>
            <a:custGeom>
              <a:rect b="b" l="l" r="r" t="t"/>
              <a:pathLst>
                <a:path extrusionOk="0" h="540" w="840">
                  <a:moveTo>
                    <a:pt x="498" y="1"/>
                  </a:moveTo>
                  <a:cubicBezTo>
                    <a:pt x="314" y="1"/>
                    <a:pt x="96" y="64"/>
                    <a:pt x="0" y="76"/>
                  </a:cubicBezTo>
                  <a:cubicBezTo>
                    <a:pt x="44" y="209"/>
                    <a:pt x="66" y="363"/>
                    <a:pt x="44" y="496"/>
                  </a:cubicBezTo>
                  <a:cubicBezTo>
                    <a:pt x="265" y="474"/>
                    <a:pt x="839" y="540"/>
                    <a:pt x="795" y="209"/>
                  </a:cubicBezTo>
                  <a:cubicBezTo>
                    <a:pt x="785" y="47"/>
                    <a:pt x="654" y="1"/>
                    <a:pt x="4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3"/>
            <p:cNvSpPr/>
            <p:nvPr/>
          </p:nvSpPr>
          <p:spPr>
            <a:xfrm>
              <a:off x="7493412" y="2425651"/>
              <a:ext cx="60553" cy="28739"/>
            </a:xfrm>
            <a:custGeom>
              <a:rect b="b" l="l" r="r" t="t"/>
              <a:pathLst>
                <a:path extrusionOk="0" h="430" w="906">
                  <a:moveTo>
                    <a:pt x="470" y="1"/>
                  </a:moveTo>
                  <a:cubicBezTo>
                    <a:pt x="349" y="1"/>
                    <a:pt x="235" y="10"/>
                    <a:pt x="177" y="10"/>
                  </a:cubicBezTo>
                  <a:cubicBezTo>
                    <a:pt x="1" y="32"/>
                    <a:pt x="23" y="430"/>
                    <a:pt x="221" y="430"/>
                  </a:cubicBezTo>
                  <a:cubicBezTo>
                    <a:pt x="420" y="430"/>
                    <a:pt x="906" y="386"/>
                    <a:pt x="906" y="165"/>
                  </a:cubicBezTo>
                  <a:cubicBezTo>
                    <a:pt x="892" y="27"/>
                    <a:pt x="671" y="1"/>
                    <a:pt x="4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6" name="Google Shape;1376;p33"/>
          <p:cNvGrpSpPr/>
          <p:nvPr/>
        </p:nvGrpSpPr>
        <p:grpSpPr>
          <a:xfrm>
            <a:off x="4231401" y="1370312"/>
            <a:ext cx="681199" cy="1616124"/>
            <a:chOff x="544322" y="1758366"/>
            <a:chExt cx="986102" cy="2339496"/>
          </a:xfrm>
        </p:grpSpPr>
        <p:sp>
          <p:nvSpPr>
            <p:cNvPr id="1377" name="Google Shape;1377;p33"/>
            <p:cNvSpPr/>
            <p:nvPr/>
          </p:nvSpPr>
          <p:spPr>
            <a:xfrm>
              <a:off x="690072" y="3656696"/>
              <a:ext cx="840352" cy="441165"/>
            </a:xfrm>
            <a:custGeom>
              <a:rect b="b" l="l" r="r" t="t"/>
              <a:pathLst>
                <a:path extrusionOk="0" h="3941" w="7507">
                  <a:moveTo>
                    <a:pt x="3754" y="0"/>
                  </a:moveTo>
                  <a:cubicBezTo>
                    <a:pt x="2882" y="0"/>
                    <a:pt x="2010" y="193"/>
                    <a:pt x="1348" y="580"/>
                  </a:cubicBezTo>
                  <a:cubicBezTo>
                    <a:pt x="1" y="1352"/>
                    <a:pt x="1" y="2589"/>
                    <a:pt x="1348" y="3361"/>
                  </a:cubicBezTo>
                  <a:cubicBezTo>
                    <a:pt x="2010" y="3748"/>
                    <a:pt x="2882" y="3941"/>
                    <a:pt x="3754" y="3941"/>
                  </a:cubicBezTo>
                  <a:cubicBezTo>
                    <a:pt x="4626" y="3941"/>
                    <a:pt x="5498" y="3748"/>
                    <a:pt x="6160" y="3361"/>
                  </a:cubicBezTo>
                  <a:cubicBezTo>
                    <a:pt x="7507" y="2589"/>
                    <a:pt x="7507" y="1352"/>
                    <a:pt x="6160" y="580"/>
                  </a:cubicBezTo>
                  <a:cubicBezTo>
                    <a:pt x="5498" y="193"/>
                    <a:pt x="4626" y="0"/>
                    <a:pt x="37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3"/>
            <p:cNvSpPr/>
            <p:nvPr/>
          </p:nvSpPr>
          <p:spPr>
            <a:xfrm>
              <a:off x="996570" y="2006543"/>
              <a:ext cx="200265" cy="217504"/>
            </a:xfrm>
            <a:custGeom>
              <a:rect b="b" l="l" r="r" t="t"/>
              <a:pathLst>
                <a:path extrusionOk="0" h="1943" w="1789">
                  <a:moveTo>
                    <a:pt x="795" y="0"/>
                  </a:moveTo>
                  <a:cubicBezTo>
                    <a:pt x="773" y="0"/>
                    <a:pt x="221" y="177"/>
                    <a:pt x="221" y="177"/>
                  </a:cubicBezTo>
                  <a:lnTo>
                    <a:pt x="0" y="971"/>
                  </a:lnTo>
                  <a:lnTo>
                    <a:pt x="354" y="1700"/>
                  </a:lnTo>
                  <a:cubicBezTo>
                    <a:pt x="354" y="1700"/>
                    <a:pt x="928" y="1943"/>
                    <a:pt x="950" y="1943"/>
                  </a:cubicBezTo>
                  <a:cubicBezTo>
                    <a:pt x="972" y="1921"/>
                    <a:pt x="1789" y="1303"/>
                    <a:pt x="1789" y="1303"/>
                  </a:cubicBezTo>
                  <a:lnTo>
                    <a:pt x="1700" y="398"/>
                  </a:lnTo>
                  <a:cubicBezTo>
                    <a:pt x="1700" y="398"/>
                    <a:pt x="817" y="0"/>
                    <a:pt x="795" y="0"/>
                  </a:cubicBezTo>
                  <a:close/>
                </a:path>
              </a:pathLst>
            </a:custGeom>
            <a:solidFill>
              <a:srgbClr val="C7A49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3"/>
            <p:cNvSpPr/>
            <p:nvPr/>
          </p:nvSpPr>
          <p:spPr>
            <a:xfrm>
              <a:off x="964443" y="2006543"/>
              <a:ext cx="289259" cy="264520"/>
            </a:xfrm>
            <a:custGeom>
              <a:rect b="b" l="l" r="r" t="t"/>
              <a:pathLst>
                <a:path extrusionOk="0" h="2363" w="2584">
                  <a:moveTo>
                    <a:pt x="773" y="0"/>
                  </a:moveTo>
                  <a:lnTo>
                    <a:pt x="332" y="155"/>
                  </a:lnTo>
                  <a:lnTo>
                    <a:pt x="0" y="596"/>
                  </a:lnTo>
                  <a:lnTo>
                    <a:pt x="111" y="1590"/>
                  </a:lnTo>
                  <a:lnTo>
                    <a:pt x="508" y="2296"/>
                  </a:lnTo>
                  <a:lnTo>
                    <a:pt x="1568" y="2362"/>
                  </a:lnTo>
                  <a:lnTo>
                    <a:pt x="2517" y="1722"/>
                  </a:lnTo>
                  <a:lnTo>
                    <a:pt x="2583" y="971"/>
                  </a:lnTo>
                  <a:lnTo>
                    <a:pt x="2098" y="309"/>
                  </a:lnTo>
                  <a:lnTo>
                    <a:pt x="2009" y="839"/>
                  </a:lnTo>
                  <a:cubicBezTo>
                    <a:pt x="2009" y="839"/>
                    <a:pt x="1726" y="1538"/>
                    <a:pt x="1072" y="1538"/>
                  </a:cubicBezTo>
                  <a:cubicBezTo>
                    <a:pt x="1019" y="1538"/>
                    <a:pt x="963" y="1533"/>
                    <a:pt x="905" y="1523"/>
                  </a:cubicBezTo>
                  <a:cubicBezTo>
                    <a:pt x="707" y="1501"/>
                    <a:pt x="707" y="375"/>
                    <a:pt x="707" y="375"/>
                  </a:cubicBezTo>
                  <a:lnTo>
                    <a:pt x="77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3"/>
            <p:cNvSpPr/>
            <p:nvPr/>
          </p:nvSpPr>
          <p:spPr>
            <a:xfrm>
              <a:off x="791491" y="1978334"/>
              <a:ext cx="229930" cy="206198"/>
            </a:xfrm>
            <a:custGeom>
              <a:rect b="b" l="l" r="r" t="t"/>
              <a:pathLst>
                <a:path extrusionOk="0" h="1842" w="2054">
                  <a:moveTo>
                    <a:pt x="1623" y="1"/>
                  </a:moveTo>
                  <a:cubicBezTo>
                    <a:pt x="1361" y="1"/>
                    <a:pt x="1035" y="37"/>
                    <a:pt x="817" y="186"/>
                  </a:cubicBezTo>
                  <a:lnTo>
                    <a:pt x="0" y="738"/>
                  </a:lnTo>
                  <a:lnTo>
                    <a:pt x="618" y="1842"/>
                  </a:lnTo>
                  <a:lnTo>
                    <a:pt x="1545" y="1246"/>
                  </a:lnTo>
                  <a:lnTo>
                    <a:pt x="2053" y="31"/>
                  </a:lnTo>
                  <a:cubicBezTo>
                    <a:pt x="2053" y="31"/>
                    <a:pt x="1865" y="1"/>
                    <a:pt x="16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3"/>
            <p:cNvSpPr/>
            <p:nvPr/>
          </p:nvSpPr>
          <p:spPr>
            <a:xfrm>
              <a:off x="611040" y="2130017"/>
              <a:ext cx="202728" cy="197802"/>
            </a:xfrm>
            <a:custGeom>
              <a:rect b="b" l="l" r="r" t="t"/>
              <a:pathLst>
                <a:path extrusionOk="0" h="1767" w="1811">
                  <a:moveTo>
                    <a:pt x="972" y="1"/>
                  </a:moveTo>
                  <a:cubicBezTo>
                    <a:pt x="685" y="310"/>
                    <a:pt x="354" y="575"/>
                    <a:pt x="1" y="774"/>
                  </a:cubicBezTo>
                  <a:lnTo>
                    <a:pt x="641" y="1767"/>
                  </a:lnTo>
                  <a:cubicBezTo>
                    <a:pt x="1016" y="1635"/>
                    <a:pt x="1369" y="1458"/>
                    <a:pt x="1700" y="1237"/>
                  </a:cubicBezTo>
                  <a:cubicBezTo>
                    <a:pt x="1811" y="1105"/>
                    <a:pt x="1171" y="1"/>
                    <a:pt x="9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3"/>
            <p:cNvSpPr/>
            <p:nvPr/>
          </p:nvSpPr>
          <p:spPr>
            <a:xfrm>
              <a:off x="544322" y="2223937"/>
              <a:ext cx="103883" cy="131980"/>
            </a:xfrm>
            <a:custGeom>
              <a:rect b="b" l="l" r="r" t="t"/>
              <a:pathLst>
                <a:path extrusionOk="0" h="1179" w="928">
                  <a:moveTo>
                    <a:pt x="398" y="1"/>
                  </a:moveTo>
                  <a:cubicBezTo>
                    <a:pt x="133" y="200"/>
                    <a:pt x="0" y="531"/>
                    <a:pt x="89" y="840"/>
                  </a:cubicBezTo>
                  <a:cubicBezTo>
                    <a:pt x="226" y="1062"/>
                    <a:pt x="455" y="1178"/>
                    <a:pt x="706" y="1178"/>
                  </a:cubicBezTo>
                  <a:cubicBezTo>
                    <a:pt x="779" y="1178"/>
                    <a:pt x="853" y="1169"/>
                    <a:pt x="928" y="1149"/>
                  </a:cubicBezTo>
                  <a:lnTo>
                    <a:pt x="39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3"/>
            <p:cNvSpPr/>
            <p:nvPr/>
          </p:nvSpPr>
          <p:spPr>
            <a:xfrm>
              <a:off x="561673" y="2184421"/>
              <a:ext cx="210116" cy="168362"/>
            </a:xfrm>
            <a:custGeom>
              <a:rect b="b" l="l" r="r" t="t"/>
              <a:pathLst>
                <a:path extrusionOk="0" h="1504" w="1877">
                  <a:moveTo>
                    <a:pt x="1302" y="1"/>
                  </a:moveTo>
                  <a:lnTo>
                    <a:pt x="1126" y="243"/>
                  </a:lnTo>
                  <a:cubicBezTo>
                    <a:pt x="1073" y="240"/>
                    <a:pt x="1020" y="238"/>
                    <a:pt x="969" y="238"/>
                  </a:cubicBezTo>
                  <a:cubicBezTo>
                    <a:pt x="718" y="238"/>
                    <a:pt x="481" y="281"/>
                    <a:pt x="243" y="354"/>
                  </a:cubicBezTo>
                  <a:cubicBezTo>
                    <a:pt x="44" y="553"/>
                    <a:pt x="0" y="862"/>
                    <a:pt x="132" y="1104"/>
                  </a:cubicBezTo>
                  <a:cubicBezTo>
                    <a:pt x="236" y="1353"/>
                    <a:pt x="455" y="1504"/>
                    <a:pt x="719" y="1504"/>
                  </a:cubicBezTo>
                  <a:cubicBezTo>
                    <a:pt x="737" y="1504"/>
                    <a:pt x="755" y="1503"/>
                    <a:pt x="773" y="1502"/>
                  </a:cubicBezTo>
                  <a:cubicBezTo>
                    <a:pt x="1126" y="1391"/>
                    <a:pt x="1369" y="795"/>
                    <a:pt x="1369" y="795"/>
                  </a:cubicBezTo>
                  <a:cubicBezTo>
                    <a:pt x="1545" y="751"/>
                    <a:pt x="1700" y="685"/>
                    <a:pt x="1854" y="597"/>
                  </a:cubicBezTo>
                  <a:cubicBezTo>
                    <a:pt x="1876" y="464"/>
                    <a:pt x="1876" y="310"/>
                    <a:pt x="1854" y="155"/>
                  </a:cubicBezTo>
                  <a:lnTo>
                    <a:pt x="1302" y="1"/>
                  </a:ln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3"/>
            <p:cNvSpPr/>
            <p:nvPr/>
          </p:nvSpPr>
          <p:spPr>
            <a:xfrm>
              <a:off x="872986" y="3688488"/>
              <a:ext cx="289259" cy="208885"/>
            </a:xfrm>
            <a:custGeom>
              <a:rect b="b" l="l" r="r" t="t"/>
              <a:pathLst>
                <a:path extrusionOk="0" h="1866" w="2584">
                  <a:moveTo>
                    <a:pt x="1921" y="0"/>
                  </a:moveTo>
                  <a:cubicBezTo>
                    <a:pt x="1672" y="0"/>
                    <a:pt x="1422" y="25"/>
                    <a:pt x="1369" y="119"/>
                  </a:cubicBezTo>
                  <a:cubicBezTo>
                    <a:pt x="1082" y="384"/>
                    <a:pt x="530" y="781"/>
                    <a:pt x="243" y="1002"/>
                  </a:cubicBezTo>
                  <a:cubicBezTo>
                    <a:pt x="89" y="1135"/>
                    <a:pt x="1" y="1333"/>
                    <a:pt x="23" y="1554"/>
                  </a:cubicBezTo>
                  <a:cubicBezTo>
                    <a:pt x="43" y="1738"/>
                    <a:pt x="83" y="1866"/>
                    <a:pt x="317" y="1866"/>
                  </a:cubicBezTo>
                  <a:cubicBezTo>
                    <a:pt x="335" y="1866"/>
                    <a:pt x="355" y="1865"/>
                    <a:pt x="376" y="1863"/>
                  </a:cubicBezTo>
                  <a:cubicBezTo>
                    <a:pt x="906" y="1797"/>
                    <a:pt x="1722" y="1046"/>
                    <a:pt x="1722" y="1046"/>
                  </a:cubicBezTo>
                  <a:cubicBezTo>
                    <a:pt x="1722" y="1046"/>
                    <a:pt x="2495" y="804"/>
                    <a:pt x="2561" y="583"/>
                  </a:cubicBezTo>
                  <a:cubicBezTo>
                    <a:pt x="2583" y="406"/>
                    <a:pt x="2561" y="207"/>
                    <a:pt x="2473" y="31"/>
                  </a:cubicBezTo>
                  <a:cubicBezTo>
                    <a:pt x="2473" y="31"/>
                    <a:pt x="2198" y="0"/>
                    <a:pt x="19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3"/>
            <p:cNvSpPr/>
            <p:nvPr/>
          </p:nvSpPr>
          <p:spPr>
            <a:xfrm>
              <a:off x="1026235" y="3424638"/>
              <a:ext cx="153249" cy="301237"/>
            </a:xfrm>
            <a:custGeom>
              <a:rect b="b" l="l" r="r" t="t"/>
              <a:pathLst>
                <a:path extrusionOk="0" h="2691" w="1369">
                  <a:moveTo>
                    <a:pt x="921" y="0"/>
                  </a:moveTo>
                  <a:cubicBezTo>
                    <a:pt x="537" y="0"/>
                    <a:pt x="42" y="75"/>
                    <a:pt x="0" y="158"/>
                  </a:cubicBezTo>
                  <a:cubicBezTo>
                    <a:pt x="66" y="931"/>
                    <a:pt x="66" y="1704"/>
                    <a:pt x="0" y="2476"/>
                  </a:cubicBezTo>
                  <a:cubicBezTo>
                    <a:pt x="80" y="2635"/>
                    <a:pt x="211" y="2691"/>
                    <a:pt x="356" y="2691"/>
                  </a:cubicBezTo>
                  <a:cubicBezTo>
                    <a:pt x="693" y="2691"/>
                    <a:pt x="1104" y="2388"/>
                    <a:pt x="1104" y="2388"/>
                  </a:cubicBezTo>
                  <a:cubicBezTo>
                    <a:pt x="1038" y="1615"/>
                    <a:pt x="1126" y="843"/>
                    <a:pt x="1369" y="92"/>
                  </a:cubicBezTo>
                  <a:cubicBezTo>
                    <a:pt x="1336" y="26"/>
                    <a:pt x="1148" y="0"/>
                    <a:pt x="9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3"/>
            <p:cNvSpPr/>
            <p:nvPr/>
          </p:nvSpPr>
          <p:spPr>
            <a:xfrm>
              <a:off x="947092" y="2620887"/>
              <a:ext cx="274483" cy="836322"/>
            </a:xfrm>
            <a:custGeom>
              <a:rect b="b" l="l" r="r" t="t"/>
              <a:pathLst>
                <a:path extrusionOk="0" h="7471" w="2452">
                  <a:moveTo>
                    <a:pt x="1176" y="1"/>
                  </a:moveTo>
                  <a:cubicBezTo>
                    <a:pt x="741" y="1"/>
                    <a:pt x="305" y="25"/>
                    <a:pt x="222" y="119"/>
                  </a:cubicBezTo>
                  <a:cubicBezTo>
                    <a:pt x="1" y="760"/>
                    <a:pt x="597" y="5440"/>
                    <a:pt x="619" y="5793"/>
                  </a:cubicBezTo>
                  <a:cubicBezTo>
                    <a:pt x="663" y="6146"/>
                    <a:pt x="420" y="6919"/>
                    <a:pt x="619" y="7250"/>
                  </a:cubicBezTo>
                  <a:cubicBezTo>
                    <a:pt x="719" y="7390"/>
                    <a:pt x="1003" y="7471"/>
                    <a:pt x="1312" y="7471"/>
                  </a:cubicBezTo>
                  <a:cubicBezTo>
                    <a:pt x="1686" y="7471"/>
                    <a:pt x="2095" y="7352"/>
                    <a:pt x="2253" y="7073"/>
                  </a:cubicBezTo>
                  <a:cubicBezTo>
                    <a:pt x="2407" y="6808"/>
                    <a:pt x="2076" y="5925"/>
                    <a:pt x="2054" y="5418"/>
                  </a:cubicBezTo>
                  <a:cubicBezTo>
                    <a:pt x="2032" y="4932"/>
                    <a:pt x="2451" y="2702"/>
                    <a:pt x="2451" y="2702"/>
                  </a:cubicBezTo>
                  <a:lnTo>
                    <a:pt x="2142" y="31"/>
                  </a:lnTo>
                  <a:cubicBezTo>
                    <a:pt x="2142" y="31"/>
                    <a:pt x="1659" y="1"/>
                    <a:pt x="11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3"/>
            <p:cNvSpPr/>
            <p:nvPr/>
          </p:nvSpPr>
          <p:spPr>
            <a:xfrm>
              <a:off x="774140" y="3145788"/>
              <a:ext cx="294185" cy="295528"/>
            </a:xfrm>
            <a:custGeom>
              <a:rect b="b" l="l" r="r" t="t"/>
              <a:pathLst>
                <a:path extrusionOk="0" h="2640" w="2628">
                  <a:moveTo>
                    <a:pt x="2142" y="0"/>
                  </a:moveTo>
                  <a:cubicBezTo>
                    <a:pt x="2142" y="0"/>
                    <a:pt x="1104" y="552"/>
                    <a:pt x="1038" y="707"/>
                  </a:cubicBezTo>
                  <a:cubicBezTo>
                    <a:pt x="839" y="1192"/>
                    <a:pt x="1" y="1832"/>
                    <a:pt x="45" y="2186"/>
                  </a:cubicBezTo>
                  <a:cubicBezTo>
                    <a:pt x="62" y="2481"/>
                    <a:pt x="422" y="2640"/>
                    <a:pt x="768" y="2640"/>
                  </a:cubicBezTo>
                  <a:cubicBezTo>
                    <a:pt x="862" y="2640"/>
                    <a:pt x="954" y="2628"/>
                    <a:pt x="1038" y="2605"/>
                  </a:cubicBezTo>
                  <a:cubicBezTo>
                    <a:pt x="1435" y="2495"/>
                    <a:pt x="2098" y="1347"/>
                    <a:pt x="2098" y="1347"/>
                  </a:cubicBezTo>
                  <a:cubicBezTo>
                    <a:pt x="2098" y="1347"/>
                    <a:pt x="2628" y="839"/>
                    <a:pt x="2605" y="552"/>
                  </a:cubicBezTo>
                  <a:cubicBezTo>
                    <a:pt x="2561" y="265"/>
                    <a:pt x="2142" y="0"/>
                    <a:pt x="214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3"/>
            <p:cNvSpPr/>
            <p:nvPr/>
          </p:nvSpPr>
          <p:spPr>
            <a:xfrm>
              <a:off x="818582" y="3007986"/>
              <a:ext cx="211459" cy="231273"/>
            </a:xfrm>
            <a:custGeom>
              <a:rect b="b" l="l" r="r" t="t"/>
              <a:pathLst>
                <a:path extrusionOk="0" h="2066" w="1889">
                  <a:moveTo>
                    <a:pt x="996" y="0"/>
                  </a:moveTo>
                  <a:cubicBezTo>
                    <a:pt x="796" y="0"/>
                    <a:pt x="531" y="216"/>
                    <a:pt x="531" y="216"/>
                  </a:cubicBezTo>
                  <a:cubicBezTo>
                    <a:pt x="531" y="216"/>
                    <a:pt x="23" y="458"/>
                    <a:pt x="1" y="657"/>
                  </a:cubicBezTo>
                  <a:cubicBezTo>
                    <a:pt x="553" y="1319"/>
                    <a:pt x="641" y="1805"/>
                    <a:pt x="641" y="1938"/>
                  </a:cubicBezTo>
                  <a:cubicBezTo>
                    <a:pt x="753" y="2028"/>
                    <a:pt x="867" y="2066"/>
                    <a:pt x="979" y="2066"/>
                  </a:cubicBezTo>
                  <a:cubicBezTo>
                    <a:pt x="1463" y="2066"/>
                    <a:pt x="1888" y="1357"/>
                    <a:pt x="1745" y="1231"/>
                  </a:cubicBezTo>
                  <a:cubicBezTo>
                    <a:pt x="1635" y="1121"/>
                    <a:pt x="1370" y="988"/>
                    <a:pt x="1083" y="17"/>
                  </a:cubicBezTo>
                  <a:cubicBezTo>
                    <a:pt x="1056" y="5"/>
                    <a:pt x="1027" y="0"/>
                    <a:pt x="99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3"/>
            <p:cNvSpPr/>
            <p:nvPr/>
          </p:nvSpPr>
          <p:spPr>
            <a:xfrm>
              <a:off x="709885" y="2624357"/>
              <a:ext cx="729082" cy="460531"/>
            </a:xfrm>
            <a:custGeom>
              <a:rect b="b" l="l" r="r" t="t"/>
              <a:pathLst>
                <a:path extrusionOk="0" h="4114" w="6513">
                  <a:moveTo>
                    <a:pt x="5674" y="0"/>
                  </a:moveTo>
                  <a:lnTo>
                    <a:pt x="5100" y="44"/>
                  </a:lnTo>
                  <a:lnTo>
                    <a:pt x="4040" y="353"/>
                  </a:lnTo>
                  <a:cubicBezTo>
                    <a:pt x="3842" y="420"/>
                    <a:pt x="3643" y="464"/>
                    <a:pt x="3444" y="486"/>
                  </a:cubicBezTo>
                  <a:cubicBezTo>
                    <a:pt x="2539" y="773"/>
                    <a:pt x="839" y="1567"/>
                    <a:pt x="420" y="1700"/>
                  </a:cubicBezTo>
                  <a:cubicBezTo>
                    <a:pt x="1" y="1832"/>
                    <a:pt x="1" y="2627"/>
                    <a:pt x="67" y="3024"/>
                  </a:cubicBezTo>
                  <a:cubicBezTo>
                    <a:pt x="111" y="3400"/>
                    <a:pt x="420" y="3422"/>
                    <a:pt x="641" y="3908"/>
                  </a:cubicBezTo>
                  <a:cubicBezTo>
                    <a:pt x="706" y="4051"/>
                    <a:pt x="852" y="4113"/>
                    <a:pt x="1027" y="4113"/>
                  </a:cubicBezTo>
                  <a:cubicBezTo>
                    <a:pt x="1445" y="4113"/>
                    <a:pt x="2029" y="3756"/>
                    <a:pt x="2076" y="3289"/>
                  </a:cubicBezTo>
                  <a:cubicBezTo>
                    <a:pt x="2098" y="3157"/>
                    <a:pt x="2054" y="3047"/>
                    <a:pt x="1943" y="2958"/>
                  </a:cubicBezTo>
                  <a:cubicBezTo>
                    <a:pt x="1943" y="2958"/>
                    <a:pt x="4217" y="2936"/>
                    <a:pt x="5012" y="2495"/>
                  </a:cubicBezTo>
                  <a:cubicBezTo>
                    <a:pt x="6513" y="1634"/>
                    <a:pt x="5674" y="0"/>
                    <a:pt x="567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3"/>
            <p:cNvSpPr/>
            <p:nvPr/>
          </p:nvSpPr>
          <p:spPr>
            <a:xfrm>
              <a:off x="776603" y="2648985"/>
              <a:ext cx="575944" cy="420232"/>
            </a:xfrm>
            <a:custGeom>
              <a:rect b="b" l="l" r="r" t="t"/>
              <a:pathLst>
                <a:path extrusionOk="0" h="3754" w="5145">
                  <a:moveTo>
                    <a:pt x="4769" y="1"/>
                  </a:moveTo>
                  <a:lnTo>
                    <a:pt x="4703" y="45"/>
                  </a:lnTo>
                  <a:cubicBezTo>
                    <a:pt x="4703" y="45"/>
                    <a:pt x="5034" y="950"/>
                    <a:pt x="4703" y="1259"/>
                  </a:cubicBezTo>
                  <a:cubicBezTo>
                    <a:pt x="4548" y="1414"/>
                    <a:pt x="3665" y="1546"/>
                    <a:pt x="2826" y="1657"/>
                  </a:cubicBezTo>
                  <a:cubicBezTo>
                    <a:pt x="1413" y="1877"/>
                    <a:pt x="464" y="2010"/>
                    <a:pt x="354" y="2297"/>
                  </a:cubicBezTo>
                  <a:cubicBezTo>
                    <a:pt x="1" y="2782"/>
                    <a:pt x="884" y="3710"/>
                    <a:pt x="928" y="3754"/>
                  </a:cubicBezTo>
                  <a:cubicBezTo>
                    <a:pt x="950" y="3754"/>
                    <a:pt x="972" y="3754"/>
                    <a:pt x="994" y="3732"/>
                  </a:cubicBezTo>
                  <a:cubicBezTo>
                    <a:pt x="1016" y="3721"/>
                    <a:pt x="1027" y="3721"/>
                    <a:pt x="1033" y="3721"/>
                  </a:cubicBezTo>
                  <a:cubicBezTo>
                    <a:pt x="1038" y="3721"/>
                    <a:pt x="1038" y="3721"/>
                    <a:pt x="1038" y="3710"/>
                  </a:cubicBezTo>
                  <a:cubicBezTo>
                    <a:pt x="1016" y="3688"/>
                    <a:pt x="111" y="2760"/>
                    <a:pt x="442" y="2341"/>
                  </a:cubicBezTo>
                  <a:cubicBezTo>
                    <a:pt x="553" y="2076"/>
                    <a:pt x="1833" y="1899"/>
                    <a:pt x="2870" y="1745"/>
                  </a:cubicBezTo>
                  <a:cubicBezTo>
                    <a:pt x="3798" y="1612"/>
                    <a:pt x="4592" y="1480"/>
                    <a:pt x="4769" y="1325"/>
                  </a:cubicBezTo>
                  <a:cubicBezTo>
                    <a:pt x="5144" y="972"/>
                    <a:pt x="4769" y="45"/>
                    <a:pt x="47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3"/>
            <p:cNvSpPr/>
            <p:nvPr/>
          </p:nvSpPr>
          <p:spPr>
            <a:xfrm>
              <a:off x="964443" y="2572416"/>
              <a:ext cx="380716" cy="113957"/>
            </a:xfrm>
            <a:custGeom>
              <a:rect b="b" l="l" r="r" t="t"/>
              <a:pathLst>
                <a:path extrusionOk="0" h="1018" w="3401">
                  <a:moveTo>
                    <a:pt x="3290" y="1"/>
                  </a:moveTo>
                  <a:lnTo>
                    <a:pt x="0" y="67"/>
                  </a:lnTo>
                  <a:lnTo>
                    <a:pt x="67" y="552"/>
                  </a:lnTo>
                  <a:cubicBezTo>
                    <a:pt x="67" y="552"/>
                    <a:pt x="849" y="1018"/>
                    <a:pt x="1802" y="1018"/>
                  </a:cubicBezTo>
                  <a:cubicBezTo>
                    <a:pt x="2317" y="1018"/>
                    <a:pt x="2881" y="882"/>
                    <a:pt x="3400" y="464"/>
                  </a:cubicBezTo>
                  <a:lnTo>
                    <a:pt x="329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3"/>
            <p:cNvSpPr/>
            <p:nvPr/>
          </p:nvSpPr>
          <p:spPr>
            <a:xfrm>
              <a:off x="882837" y="1979901"/>
              <a:ext cx="538891" cy="668409"/>
            </a:xfrm>
            <a:custGeom>
              <a:rect b="b" l="l" r="r" t="t"/>
              <a:pathLst>
                <a:path extrusionOk="0" h="5971" w="4814">
                  <a:moveTo>
                    <a:pt x="1361" y="1"/>
                  </a:moveTo>
                  <a:cubicBezTo>
                    <a:pt x="1281" y="1"/>
                    <a:pt x="1204" y="6"/>
                    <a:pt x="1127" y="17"/>
                  </a:cubicBezTo>
                  <a:cubicBezTo>
                    <a:pt x="619" y="128"/>
                    <a:pt x="155" y="790"/>
                    <a:pt x="67" y="1783"/>
                  </a:cubicBezTo>
                  <a:cubicBezTo>
                    <a:pt x="1" y="2755"/>
                    <a:pt x="707" y="5095"/>
                    <a:pt x="729" y="5360"/>
                  </a:cubicBezTo>
                  <a:cubicBezTo>
                    <a:pt x="1432" y="5816"/>
                    <a:pt x="2019" y="5971"/>
                    <a:pt x="2493" y="5971"/>
                  </a:cubicBezTo>
                  <a:cubicBezTo>
                    <a:pt x="3419" y="5971"/>
                    <a:pt x="3916" y="5381"/>
                    <a:pt x="4019" y="5294"/>
                  </a:cubicBezTo>
                  <a:cubicBezTo>
                    <a:pt x="4129" y="4101"/>
                    <a:pt x="4526" y="3969"/>
                    <a:pt x="4703" y="3307"/>
                  </a:cubicBezTo>
                  <a:cubicBezTo>
                    <a:pt x="4769" y="3020"/>
                    <a:pt x="4813" y="2291"/>
                    <a:pt x="4416" y="1850"/>
                  </a:cubicBezTo>
                  <a:cubicBezTo>
                    <a:pt x="4019" y="1430"/>
                    <a:pt x="3599" y="1254"/>
                    <a:pt x="2893" y="437"/>
                  </a:cubicBezTo>
                  <a:cubicBezTo>
                    <a:pt x="2871" y="437"/>
                    <a:pt x="2760" y="525"/>
                    <a:pt x="2782" y="613"/>
                  </a:cubicBezTo>
                  <a:cubicBezTo>
                    <a:pt x="3025" y="834"/>
                    <a:pt x="3069" y="1209"/>
                    <a:pt x="2871" y="1496"/>
                  </a:cubicBezTo>
                  <a:cubicBezTo>
                    <a:pt x="2789" y="1639"/>
                    <a:pt x="1977" y="2306"/>
                    <a:pt x="1556" y="2306"/>
                  </a:cubicBezTo>
                  <a:cubicBezTo>
                    <a:pt x="1520" y="2306"/>
                    <a:pt x="1487" y="2302"/>
                    <a:pt x="1458" y="2291"/>
                  </a:cubicBezTo>
                  <a:cubicBezTo>
                    <a:pt x="1083" y="2137"/>
                    <a:pt x="1061" y="1364"/>
                    <a:pt x="1127" y="989"/>
                  </a:cubicBezTo>
                  <a:cubicBezTo>
                    <a:pt x="1215" y="636"/>
                    <a:pt x="1480" y="481"/>
                    <a:pt x="1612" y="304"/>
                  </a:cubicBezTo>
                  <a:cubicBezTo>
                    <a:pt x="1657" y="216"/>
                    <a:pt x="1612" y="17"/>
                    <a:pt x="1612" y="17"/>
                  </a:cubicBezTo>
                  <a:cubicBezTo>
                    <a:pt x="1524" y="6"/>
                    <a:pt x="1441" y="1"/>
                    <a:pt x="136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3"/>
            <p:cNvSpPr/>
            <p:nvPr/>
          </p:nvSpPr>
          <p:spPr>
            <a:xfrm>
              <a:off x="1058363" y="2068336"/>
              <a:ext cx="210116" cy="575832"/>
            </a:xfrm>
            <a:custGeom>
              <a:rect b="b" l="l" r="r" t="t"/>
              <a:pathLst>
                <a:path extrusionOk="0" h="5144" w="1877">
                  <a:moveTo>
                    <a:pt x="1700" y="0"/>
                  </a:moveTo>
                  <a:lnTo>
                    <a:pt x="1612" y="44"/>
                  </a:lnTo>
                  <a:cubicBezTo>
                    <a:pt x="1788" y="375"/>
                    <a:pt x="1766" y="773"/>
                    <a:pt x="1546" y="1082"/>
                  </a:cubicBezTo>
                  <a:cubicBezTo>
                    <a:pt x="1303" y="1391"/>
                    <a:pt x="972" y="1612"/>
                    <a:pt x="596" y="1744"/>
                  </a:cubicBezTo>
                  <a:cubicBezTo>
                    <a:pt x="353" y="1854"/>
                    <a:pt x="133" y="1921"/>
                    <a:pt x="133" y="2097"/>
                  </a:cubicBezTo>
                  <a:cubicBezTo>
                    <a:pt x="0" y="3996"/>
                    <a:pt x="420" y="5122"/>
                    <a:pt x="420" y="5122"/>
                  </a:cubicBezTo>
                  <a:lnTo>
                    <a:pt x="508" y="5144"/>
                  </a:lnTo>
                  <a:cubicBezTo>
                    <a:pt x="199" y="4150"/>
                    <a:pt x="111" y="3113"/>
                    <a:pt x="221" y="2097"/>
                  </a:cubicBezTo>
                  <a:cubicBezTo>
                    <a:pt x="221" y="1987"/>
                    <a:pt x="398" y="1921"/>
                    <a:pt x="618" y="1832"/>
                  </a:cubicBezTo>
                  <a:cubicBezTo>
                    <a:pt x="1016" y="1700"/>
                    <a:pt x="1369" y="1457"/>
                    <a:pt x="1612" y="1126"/>
                  </a:cubicBezTo>
                  <a:cubicBezTo>
                    <a:pt x="1855" y="795"/>
                    <a:pt x="1877" y="353"/>
                    <a:pt x="170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3"/>
            <p:cNvSpPr/>
            <p:nvPr/>
          </p:nvSpPr>
          <p:spPr>
            <a:xfrm>
              <a:off x="949554" y="2013932"/>
              <a:ext cx="106457" cy="600572"/>
            </a:xfrm>
            <a:custGeom>
              <a:rect b="b" l="l" r="r" t="t"/>
              <a:pathLst>
                <a:path extrusionOk="0" h="5365" w="951">
                  <a:moveTo>
                    <a:pt x="619" y="0"/>
                  </a:moveTo>
                  <a:cubicBezTo>
                    <a:pt x="332" y="221"/>
                    <a:pt x="133" y="530"/>
                    <a:pt x="89" y="905"/>
                  </a:cubicBezTo>
                  <a:cubicBezTo>
                    <a:pt x="1" y="1391"/>
                    <a:pt x="155" y="1899"/>
                    <a:pt x="509" y="2252"/>
                  </a:cubicBezTo>
                  <a:cubicBezTo>
                    <a:pt x="597" y="2340"/>
                    <a:pt x="663" y="2451"/>
                    <a:pt x="729" y="2561"/>
                  </a:cubicBezTo>
                  <a:cubicBezTo>
                    <a:pt x="840" y="2848"/>
                    <a:pt x="685" y="4526"/>
                    <a:pt x="597" y="5365"/>
                  </a:cubicBezTo>
                  <a:lnTo>
                    <a:pt x="685" y="5365"/>
                  </a:lnTo>
                  <a:cubicBezTo>
                    <a:pt x="707" y="5254"/>
                    <a:pt x="950" y="2892"/>
                    <a:pt x="796" y="2539"/>
                  </a:cubicBezTo>
                  <a:cubicBezTo>
                    <a:pt x="751" y="2407"/>
                    <a:pt x="663" y="2296"/>
                    <a:pt x="575" y="2186"/>
                  </a:cubicBezTo>
                  <a:cubicBezTo>
                    <a:pt x="244" y="1855"/>
                    <a:pt x="89" y="1369"/>
                    <a:pt x="178" y="905"/>
                  </a:cubicBezTo>
                  <a:cubicBezTo>
                    <a:pt x="222" y="574"/>
                    <a:pt x="398" y="265"/>
                    <a:pt x="663" y="67"/>
                  </a:cubicBezTo>
                  <a:lnTo>
                    <a:pt x="61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33"/>
            <p:cNvSpPr/>
            <p:nvPr/>
          </p:nvSpPr>
          <p:spPr>
            <a:xfrm>
              <a:off x="1238702" y="2349985"/>
              <a:ext cx="170712" cy="207765"/>
            </a:xfrm>
            <a:custGeom>
              <a:rect b="b" l="l" r="r" t="t"/>
              <a:pathLst>
                <a:path extrusionOk="0" h="1856" w="1525">
                  <a:moveTo>
                    <a:pt x="1524" y="1"/>
                  </a:moveTo>
                  <a:lnTo>
                    <a:pt x="1524" y="1"/>
                  </a:lnTo>
                  <a:cubicBezTo>
                    <a:pt x="1524" y="1"/>
                    <a:pt x="310" y="796"/>
                    <a:pt x="1" y="1855"/>
                  </a:cubicBezTo>
                  <a:cubicBezTo>
                    <a:pt x="972" y="1259"/>
                    <a:pt x="1524" y="1"/>
                    <a:pt x="15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3"/>
            <p:cNvSpPr/>
            <p:nvPr/>
          </p:nvSpPr>
          <p:spPr>
            <a:xfrm>
              <a:off x="1110192" y="2228862"/>
              <a:ext cx="178101" cy="163212"/>
            </a:xfrm>
            <a:custGeom>
              <a:rect b="b" l="l" r="r" t="t"/>
              <a:pathLst>
                <a:path extrusionOk="0" h="1458" w="1591">
                  <a:moveTo>
                    <a:pt x="1480" y="1"/>
                  </a:moveTo>
                  <a:lnTo>
                    <a:pt x="1480" y="1"/>
                  </a:lnTo>
                  <a:cubicBezTo>
                    <a:pt x="840" y="310"/>
                    <a:pt x="310" y="818"/>
                    <a:pt x="1" y="1458"/>
                  </a:cubicBezTo>
                  <a:lnTo>
                    <a:pt x="1016" y="1061"/>
                  </a:lnTo>
                  <a:cubicBezTo>
                    <a:pt x="1016" y="1061"/>
                    <a:pt x="1590" y="67"/>
                    <a:pt x="14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3"/>
            <p:cNvSpPr/>
            <p:nvPr/>
          </p:nvSpPr>
          <p:spPr>
            <a:xfrm>
              <a:off x="813656" y="2271737"/>
              <a:ext cx="232393" cy="300118"/>
            </a:xfrm>
            <a:custGeom>
              <a:rect b="b" l="l" r="r" t="t"/>
              <a:pathLst>
                <a:path extrusionOk="0" h="2681" w="2076">
                  <a:moveTo>
                    <a:pt x="635" y="1"/>
                  </a:moveTo>
                  <a:cubicBezTo>
                    <a:pt x="608" y="1"/>
                    <a:pt x="580" y="6"/>
                    <a:pt x="553" y="15"/>
                  </a:cubicBezTo>
                  <a:lnTo>
                    <a:pt x="1" y="236"/>
                  </a:lnTo>
                  <a:lnTo>
                    <a:pt x="1" y="457"/>
                  </a:lnTo>
                  <a:cubicBezTo>
                    <a:pt x="398" y="1230"/>
                    <a:pt x="508" y="1848"/>
                    <a:pt x="1016" y="2664"/>
                  </a:cubicBezTo>
                  <a:cubicBezTo>
                    <a:pt x="1116" y="2675"/>
                    <a:pt x="1209" y="2681"/>
                    <a:pt x="1303" y="2681"/>
                  </a:cubicBezTo>
                  <a:cubicBezTo>
                    <a:pt x="1397" y="2681"/>
                    <a:pt x="1491" y="2675"/>
                    <a:pt x="1590" y="2664"/>
                  </a:cubicBezTo>
                  <a:lnTo>
                    <a:pt x="2076" y="2157"/>
                  </a:lnTo>
                  <a:lnTo>
                    <a:pt x="2010" y="1693"/>
                  </a:lnTo>
                  <a:cubicBezTo>
                    <a:pt x="1502" y="1207"/>
                    <a:pt x="1082" y="656"/>
                    <a:pt x="751" y="37"/>
                  </a:cubicBezTo>
                  <a:cubicBezTo>
                    <a:pt x="713" y="12"/>
                    <a:pt x="674" y="1"/>
                    <a:pt x="635" y="1"/>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3"/>
            <p:cNvSpPr/>
            <p:nvPr/>
          </p:nvSpPr>
          <p:spPr>
            <a:xfrm>
              <a:off x="845784" y="2047850"/>
              <a:ext cx="86643" cy="121905"/>
            </a:xfrm>
            <a:custGeom>
              <a:rect b="b" l="l" r="r" t="t"/>
              <a:pathLst>
                <a:path extrusionOk="0" h="1089" w="774">
                  <a:moveTo>
                    <a:pt x="125" y="0"/>
                  </a:moveTo>
                  <a:cubicBezTo>
                    <a:pt x="112" y="0"/>
                    <a:pt x="100" y="2"/>
                    <a:pt x="89" y="6"/>
                  </a:cubicBezTo>
                  <a:cubicBezTo>
                    <a:pt x="1" y="73"/>
                    <a:pt x="23" y="315"/>
                    <a:pt x="23" y="315"/>
                  </a:cubicBezTo>
                  <a:lnTo>
                    <a:pt x="155" y="978"/>
                  </a:lnTo>
                  <a:lnTo>
                    <a:pt x="575" y="1088"/>
                  </a:lnTo>
                  <a:lnTo>
                    <a:pt x="773" y="1000"/>
                  </a:lnTo>
                  <a:cubicBezTo>
                    <a:pt x="773" y="779"/>
                    <a:pt x="729" y="558"/>
                    <a:pt x="619" y="360"/>
                  </a:cubicBezTo>
                  <a:cubicBezTo>
                    <a:pt x="499" y="180"/>
                    <a:pt x="253" y="0"/>
                    <a:pt x="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3"/>
            <p:cNvSpPr/>
            <p:nvPr/>
          </p:nvSpPr>
          <p:spPr>
            <a:xfrm>
              <a:off x="645630" y="2021096"/>
              <a:ext cx="286797" cy="301909"/>
            </a:xfrm>
            <a:custGeom>
              <a:rect b="b" l="l" r="r" t="t"/>
              <a:pathLst>
                <a:path extrusionOk="0" h="2697" w="2562">
                  <a:moveTo>
                    <a:pt x="1078" y="1"/>
                  </a:moveTo>
                  <a:cubicBezTo>
                    <a:pt x="756" y="1"/>
                    <a:pt x="66" y="741"/>
                    <a:pt x="45" y="1106"/>
                  </a:cubicBezTo>
                  <a:cubicBezTo>
                    <a:pt x="1" y="1460"/>
                    <a:pt x="817" y="1835"/>
                    <a:pt x="862" y="1857"/>
                  </a:cubicBezTo>
                  <a:cubicBezTo>
                    <a:pt x="994" y="2188"/>
                    <a:pt x="1193" y="2475"/>
                    <a:pt x="1458" y="2696"/>
                  </a:cubicBezTo>
                  <a:cubicBezTo>
                    <a:pt x="1458" y="2696"/>
                    <a:pt x="1463" y="2696"/>
                    <a:pt x="1474" y="2696"/>
                  </a:cubicBezTo>
                  <a:cubicBezTo>
                    <a:pt x="1581" y="2696"/>
                    <a:pt x="2176" y="2678"/>
                    <a:pt x="2296" y="2276"/>
                  </a:cubicBezTo>
                  <a:cubicBezTo>
                    <a:pt x="2230" y="2232"/>
                    <a:pt x="2539" y="1570"/>
                    <a:pt x="2561" y="1239"/>
                  </a:cubicBezTo>
                  <a:cubicBezTo>
                    <a:pt x="2495" y="1151"/>
                    <a:pt x="2385" y="1106"/>
                    <a:pt x="2274" y="1106"/>
                  </a:cubicBezTo>
                  <a:cubicBezTo>
                    <a:pt x="2164" y="841"/>
                    <a:pt x="2032" y="577"/>
                    <a:pt x="1833" y="356"/>
                  </a:cubicBezTo>
                  <a:cubicBezTo>
                    <a:pt x="1656" y="135"/>
                    <a:pt x="1391" y="3"/>
                    <a:pt x="1104" y="3"/>
                  </a:cubicBezTo>
                  <a:cubicBezTo>
                    <a:pt x="1096" y="1"/>
                    <a:pt x="1087" y="1"/>
                    <a:pt x="10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3"/>
            <p:cNvSpPr/>
            <p:nvPr/>
          </p:nvSpPr>
          <p:spPr>
            <a:xfrm>
              <a:off x="670370" y="2125091"/>
              <a:ext cx="116196" cy="98957"/>
            </a:xfrm>
            <a:custGeom>
              <a:rect b="b" l="l" r="r" t="t"/>
              <a:pathLst>
                <a:path extrusionOk="0" h="884" w="1038">
                  <a:moveTo>
                    <a:pt x="0" y="1"/>
                  </a:moveTo>
                  <a:lnTo>
                    <a:pt x="0" y="1"/>
                  </a:lnTo>
                  <a:cubicBezTo>
                    <a:pt x="420" y="199"/>
                    <a:pt x="773" y="509"/>
                    <a:pt x="1038" y="884"/>
                  </a:cubicBezTo>
                  <a:cubicBezTo>
                    <a:pt x="883" y="420"/>
                    <a:pt x="486" y="89"/>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3"/>
            <p:cNvSpPr/>
            <p:nvPr/>
          </p:nvSpPr>
          <p:spPr>
            <a:xfrm>
              <a:off x="697572" y="2097889"/>
              <a:ext cx="116196" cy="98957"/>
            </a:xfrm>
            <a:custGeom>
              <a:rect b="b" l="l" r="r" t="t"/>
              <a:pathLst>
                <a:path extrusionOk="0" h="884" w="1038">
                  <a:moveTo>
                    <a:pt x="0" y="1"/>
                  </a:moveTo>
                  <a:cubicBezTo>
                    <a:pt x="398" y="222"/>
                    <a:pt x="751" y="509"/>
                    <a:pt x="1038" y="884"/>
                  </a:cubicBezTo>
                  <a:cubicBezTo>
                    <a:pt x="861" y="420"/>
                    <a:pt x="464" y="89"/>
                    <a:pt x="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3"/>
            <p:cNvSpPr/>
            <p:nvPr/>
          </p:nvSpPr>
          <p:spPr>
            <a:xfrm>
              <a:off x="719736" y="2070799"/>
              <a:ext cx="116308" cy="98957"/>
            </a:xfrm>
            <a:custGeom>
              <a:rect b="b" l="l" r="r" t="t"/>
              <a:pathLst>
                <a:path extrusionOk="0" h="884" w="1039">
                  <a:moveTo>
                    <a:pt x="1" y="0"/>
                  </a:moveTo>
                  <a:lnTo>
                    <a:pt x="1" y="0"/>
                  </a:lnTo>
                  <a:cubicBezTo>
                    <a:pt x="420" y="199"/>
                    <a:pt x="774" y="508"/>
                    <a:pt x="1038" y="883"/>
                  </a:cubicBezTo>
                  <a:cubicBezTo>
                    <a:pt x="884" y="420"/>
                    <a:pt x="487" y="88"/>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3"/>
            <p:cNvSpPr/>
            <p:nvPr/>
          </p:nvSpPr>
          <p:spPr>
            <a:xfrm>
              <a:off x="751864" y="2043597"/>
              <a:ext cx="113846" cy="101420"/>
            </a:xfrm>
            <a:custGeom>
              <a:rect b="b" l="l" r="r" t="t"/>
              <a:pathLst>
                <a:path extrusionOk="0" h="906" w="1017">
                  <a:moveTo>
                    <a:pt x="1" y="0"/>
                  </a:moveTo>
                  <a:lnTo>
                    <a:pt x="1" y="0"/>
                  </a:lnTo>
                  <a:cubicBezTo>
                    <a:pt x="398" y="221"/>
                    <a:pt x="751" y="530"/>
                    <a:pt x="1016" y="905"/>
                  </a:cubicBezTo>
                  <a:cubicBezTo>
                    <a:pt x="862" y="442"/>
                    <a:pt x="464" y="111"/>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3"/>
            <p:cNvSpPr/>
            <p:nvPr/>
          </p:nvSpPr>
          <p:spPr>
            <a:xfrm>
              <a:off x="806268" y="2234460"/>
              <a:ext cx="76681" cy="58770"/>
            </a:xfrm>
            <a:custGeom>
              <a:rect b="b" l="l" r="r" t="t"/>
              <a:pathLst>
                <a:path extrusionOk="0" h="525" w="685">
                  <a:moveTo>
                    <a:pt x="434" y="0"/>
                  </a:moveTo>
                  <a:cubicBezTo>
                    <a:pt x="375" y="0"/>
                    <a:pt x="315" y="20"/>
                    <a:pt x="265" y="61"/>
                  </a:cubicBezTo>
                  <a:cubicBezTo>
                    <a:pt x="89" y="150"/>
                    <a:pt x="1" y="348"/>
                    <a:pt x="89" y="525"/>
                  </a:cubicBezTo>
                  <a:cubicBezTo>
                    <a:pt x="332" y="481"/>
                    <a:pt x="552" y="348"/>
                    <a:pt x="685" y="150"/>
                  </a:cubicBezTo>
                  <a:cubicBezTo>
                    <a:pt x="630" y="53"/>
                    <a:pt x="532" y="0"/>
                    <a:pt x="434" y="0"/>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3"/>
            <p:cNvSpPr/>
            <p:nvPr/>
          </p:nvSpPr>
          <p:spPr>
            <a:xfrm>
              <a:off x="1068213" y="2382112"/>
              <a:ext cx="190414" cy="179108"/>
            </a:xfrm>
            <a:custGeom>
              <a:rect b="b" l="l" r="r" t="t"/>
              <a:pathLst>
                <a:path extrusionOk="0" h="1600" w="1701">
                  <a:moveTo>
                    <a:pt x="906" y="1"/>
                  </a:moveTo>
                  <a:lnTo>
                    <a:pt x="376" y="89"/>
                  </a:lnTo>
                  <a:cubicBezTo>
                    <a:pt x="376" y="89"/>
                    <a:pt x="1" y="553"/>
                    <a:pt x="552" y="1171"/>
                  </a:cubicBezTo>
                  <a:cubicBezTo>
                    <a:pt x="884" y="1528"/>
                    <a:pt x="1167" y="1600"/>
                    <a:pt x="1341" y="1600"/>
                  </a:cubicBezTo>
                  <a:cubicBezTo>
                    <a:pt x="1457" y="1600"/>
                    <a:pt x="1524" y="1568"/>
                    <a:pt x="1524" y="1568"/>
                  </a:cubicBezTo>
                  <a:lnTo>
                    <a:pt x="1700" y="1259"/>
                  </a:lnTo>
                  <a:lnTo>
                    <a:pt x="1480" y="310"/>
                  </a:lnTo>
                  <a:lnTo>
                    <a:pt x="90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3"/>
            <p:cNvSpPr/>
            <p:nvPr/>
          </p:nvSpPr>
          <p:spPr>
            <a:xfrm>
              <a:off x="927390" y="2362410"/>
              <a:ext cx="323850" cy="289259"/>
            </a:xfrm>
            <a:custGeom>
              <a:rect b="b" l="l" r="r" t="t"/>
              <a:pathLst>
                <a:path extrusionOk="0" h="2584" w="2893">
                  <a:moveTo>
                    <a:pt x="2230" y="0"/>
                  </a:moveTo>
                  <a:lnTo>
                    <a:pt x="1788" y="177"/>
                  </a:lnTo>
                  <a:cubicBezTo>
                    <a:pt x="1788" y="177"/>
                    <a:pt x="1148" y="927"/>
                    <a:pt x="1104" y="971"/>
                  </a:cubicBezTo>
                  <a:lnTo>
                    <a:pt x="994" y="883"/>
                  </a:lnTo>
                  <a:cubicBezTo>
                    <a:pt x="905" y="1391"/>
                    <a:pt x="508" y="1788"/>
                    <a:pt x="0" y="1877"/>
                  </a:cubicBezTo>
                  <a:cubicBezTo>
                    <a:pt x="287" y="2230"/>
                    <a:pt x="685" y="2495"/>
                    <a:pt x="1126" y="2583"/>
                  </a:cubicBezTo>
                  <a:cubicBezTo>
                    <a:pt x="1130" y="2583"/>
                    <a:pt x="1134" y="2583"/>
                    <a:pt x="1139" y="2583"/>
                  </a:cubicBezTo>
                  <a:cubicBezTo>
                    <a:pt x="1651" y="2583"/>
                    <a:pt x="2693" y="1258"/>
                    <a:pt x="2693" y="1258"/>
                  </a:cubicBezTo>
                  <a:lnTo>
                    <a:pt x="2892" y="1060"/>
                  </a:lnTo>
                  <a:lnTo>
                    <a:pt x="2848" y="287"/>
                  </a:lnTo>
                  <a:lnTo>
                    <a:pt x="223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3"/>
            <p:cNvSpPr/>
            <p:nvPr/>
          </p:nvSpPr>
          <p:spPr>
            <a:xfrm>
              <a:off x="1110192" y="2185205"/>
              <a:ext cx="363365" cy="372545"/>
            </a:xfrm>
            <a:custGeom>
              <a:rect b="b" l="l" r="r" t="t"/>
              <a:pathLst>
                <a:path extrusionOk="0" h="3328" w="3246">
                  <a:moveTo>
                    <a:pt x="2252" y="1"/>
                  </a:moveTo>
                  <a:cubicBezTo>
                    <a:pt x="1788" y="1"/>
                    <a:pt x="1171" y="678"/>
                    <a:pt x="1171" y="678"/>
                  </a:cubicBezTo>
                  <a:lnTo>
                    <a:pt x="1" y="1848"/>
                  </a:lnTo>
                  <a:cubicBezTo>
                    <a:pt x="63" y="1837"/>
                    <a:pt x="121" y="1832"/>
                    <a:pt x="176" y="1832"/>
                  </a:cubicBezTo>
                  <a:cubicBezTo>
                    <a:pt x="1109" y="1832"/>
                    <a:pt x="1149" y="3327"/>
                    <a:pt x="1149" y="3327"/>
                  </a:cubicBezTo>
                  <a:lnTo>
                    <a:pt x="2606" y="1539"/>
                  </a:lnTo>
                  <a:cubicBezTo>
                    <a:pt x="2606" y="1539"/>
                    <a:pt x="3246" y="744"/>
                    <a:pt x="2517" y="104"/>
                  </a:cubicBezTo>
                  <a:cubicBezTo>
                    <a:pt x="2441" y="31"/>
                    <a:pt x="2349" y="1"/>
                    <a:pt x="225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3"/>
            <p:cNvSpPr/>
            <p:nvPr/>
          </p:nvSpPr>
          <p:spPr>
            <a:xfrm>
              <a:off x="1130006" y="2359388"/>
              <a:ext cx="138473" cy="168697"/>
            </a:xfrm>
            <a:custGeom>
              <a:rect b="b" l="l" r="r" t="t"/>
              <a:pathLst>
                <a:path extrusionOk="0" h="1507" w="1237">
                  <a:moveTo>
                    <a:pt x="180" y="1"/>
                  </a:moveTo>
                  <a:cubicBezTo>
                    <a:pt x="157" y="1"/>
                    <a:pt x="134" y="2"/>
                    <a:pt x="111" y="5"/>
                  </a:cubicBezTo>
                  <a:cubicBezTo>
                    <a:pt x="67" y="27"/>
                    <a:pt x="23" y="71"/>
                    <a:pt x="0" y="115"/>
                  </a:cubicBezTo>
                  <a:cubicBezTo>
                    <a:pt x="69" y="95"/>
                    <a:pt x="137" y="85"/>
                    <a:pt x="204" y="85"/>
                  </a:cubicBezTo>
                  <a:cubicBezTo>
                    <a:pt x="354" y="85"/>
                    <a:pt x="497" y="134"/>
                    <a:pt x="619" y="226"/>
                  </a:cubicBezTo>
                  <a:cubicBezTo>
                    <a:pt x="1104" y="601"/>
                    <a:pt x="1193" y="1506"/>
                    <a:pt x="1193" y="1506"/>
                  </a:cubicBezTo>
                  <a:cubicBezTo>
                    <a:pt x="1215" y="1484"/>
                    <a:pt x="1237" y="1440"/>
                    <a:pt x="1237" y="1418"/>
                  </a:cubicBezTo>
                  <a:cubicBezTo>
                    <a:pt x="1215" y="1175"/>
                    <a:pt x="1082" y="469"/>
                    <a:pt x="663" y="160"/>
                  </a:cubicBezTo>
                  <a:cubicBezTo>
                    <a:pt x="509" y="63"/>
                    <a:pt x="338"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3"/>
            <p:cNvSpPr/>
            <p:nvPr/>
          </p:nvSpPr>
          <p:spPr>
            <a:xfrm>
              <a:off x="1050974" y="2471107"/>
              <a:ext cx="37165" cy="81606"/>
            </a:xfrm>
            <a:custGeom>
              <a:rect b="b" l="l" r="r" t="t"/>
              <a:pathLst>
                <a:path extrusionOk="0" h="729" w="332">
                  <a:moveTo>
                    <a:pt x="0" y="0"/>
                  </a:moveTo>
                  <a:lnTo>
                    <a:pt x="0" y="0"/>
                  </a:lnTo>
                  <a:cubicBezTo>
                    <a:pt x="110" y="243"/>
                    <a:pt x="155" y="486"/>
                    <a:pt x="177" y="729"/>
                  </a:cubicBezTo>
                  <a:cubicBezTo>
                    <a:pt x="177" y="729"/>
                    <a:pt x="331" y="177"/>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3"/>
            <p:cNvSpPr/>
            <p:nvPr/>
          </p:nvSpPr>
          <p:spPr>
            <a:xfrm>
              <a:off x="957055" y="1779523"/>
              <a:ext cx="279297" cy="371873"/>
            </a:xfrm>
            <a:custGeom>
              <a:rect b="b" l="l" r="r" t="t"/>
              <a:pathLst>
                <a:path extrusionOk="0" h="3322" w="2495">
                  <a:moveTo>
                    <a:pt x="1347" y="0"/>
                  </a:moveTo>
                  <a:cubicBezTo>
                    <a:pt x="1278" y="0"/>
                    <a:pt x="1205" y="6"/>
                    <a:pt x="1126" y="19"/>
                  </a:cubicBezTo>
                  <a:cubicBezTo>
                    <a:pt x="88" y="196"/>
                    <a:pt x="309" y="1255"/>
                    <a:pt x="309" y="1322"/>
                  </a:cubicBezTo>
                  <a:cubicBezTo>
                    <a:pt x="0" y="1520"/>
                    <a:pt x="486" y="2205"/>
                    <a:pt x="574" y="2205"/>
                  </a:cubicBezTo>
                  <a:cubicBezTo>
                    <a:pt x="839" y="2580"/>
                    <a:pt x="1126" y="2933"/>
                    <a:pt x="1457" y="3264"/>
                  </a:cubicBezTo>
                  <a:cubicBezTo>
                    <a:pt x="1535" y="3303"/>
                    <a:pt x="1616" y="3321"/>
                    <a:pt x="1696" y="3321"/>
                  </a:cubicBezTo>
                  <a:cubicBezTo>
                    <a:pt x="1889" y="3321"/>
                    <a:pt x="2076" y="3216"/>
                    <a:pt x="2186" y="3044"/>
                  </a:cubicBezTo>
                  <a:cubicBezTo>
                    <a:pt x="2274" y="2558"/>
                    <a:pt x="2340" y="2072"/>
                    <a:pt x="2384" y="1587"/>
                  </a:cubicBezTo>
                  <a:cubicBezTo>
                    <a:pt x="2384" y="1587"/>
                    <a:pt x="2495" y="946"/>
                    <a:pt x="2318" y="946"/>
                  </a:cubicBezTo>
                  <a:cubicBezTo>
                    <a:pt x="2318" y="946"/>
                    <a:pt x="2205" y="0"/>
                    <a:pt x="1347" y="0"/>
                  </a:cubicBezTo>
                  <a:close/>
                </a:path>
              </a:pathLst>
            </a:custGeom>
            <a:solidFill>
              <a:srgbClr val="F0C6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3"/>
            <p:cNvSpPr/>
            <p:nvPr/>
          </p:nvSpPr>
          <p:spPr>
            <a:xfrm>
              <a:off x="826082" y="2928283"/>
              <a:ext cx="101420" cy="27314"/>
            </a:xfrm>
            <a:custGeom>
              <a:rect b="b" l="l" r="r" t="t"/>
              <a:pathLst>
                <a:path extrusionOk="0" h="244" w="906">
                  <a:moveTo>
                    <a:pt x="216" y="1"/>
                  </a:moveTo>
                  <a:cubicBezTo>
                    <a:pt x="146" y="1"/>
                    <a:pt x="73" y="8"/>
                    <a:pt x="0" y="23"/>
                  </a:cubicBezTo>
                  <a:cubicBezTo>
                    <a:pt x="309" y="67"/>
                    <a:pt x="618" y="155"/>
                    <a:pt x="905" y="243"/>
                  </a:cubicBezTo>
                  <a:cubicBezTo>
                    <a:pt x="699" y="89"/>
                    <a:pt x="466" y="1"/>
                    <a:pt x="216" y="1"/>
                  </a:cubicBezTo>
                  <a:close/>
                </a:path>
              </a:pathLst>
            </a:custGeom>
            <a:solidFill>
              <a:srgbClr val="BCBE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3"/>
            <p:cNvSpPr/>
            <p:nvPr/>
          </p:nvSpPr>
          <p:spPr>
            <a:xfrm>
              <a:off x="984145" y="1761052"/>
              <a:ext cx="232505" cy="214482"/>
            </a:xfrm>
            <a:custGeom>
              <a:rect b="b" l="l" r="r" t="t"/>
              <a:pathLst>
                <a:path extrusionOk="0" h="1916" w="2077">
                  <a:moveTo>
                    <a:pt x="1092" y="0"/>
                  </a:moveTo>
                  <a:cubicBezTo>
                    <a:pt x="1009" y="0"/>
                    <a:pt x="924" y="10"/>
                    <a:pt x="840" y="30"/>
                  </a:cubicBezTo>
                  <a:cubicBezTo>
                    <a:pt x="509" y="96"/>
                    <a:pt x="222" y="317"/>
                    <a:pt x="67" y="604"/>
                  </a:cubicBezTo>
                  <a:cubicBezTo>
                    <a:pt x="1" y="891"/>
                    <a:pt x="1" y="1200"/>
                    <a:pt x="45" y="1487"/>
                  </a:cubicBezTo>
                  <a:cubicBezTo>
                    <a:pt x="133" y="1730"/>
                    <a:pt x="354" y="1884"/>
                    <a:pt x="597" y="1906"/>
                  </a:cubicBezTo>
                  <a:cubicBezTo>
                    <a:pt x="665" y="1913"/>
                    <a:pt x="732" y="1916"/>
                    <a:pt x="800" y="1916"/>
                  </a:cubicBezTo>
                  <a:cubicBezTo>
                    <a:pt x="1195" y="1916"/>
                    <a:pt x="1585" y="1808"/>
                    <a:pt x="1944" y="1619"/>
                  </a:cubicBezTo>
                  <a:cubicBezTo>
                    <a:pt x="2076" y="1509"/>
                    <a:pt x="2076" y="1111"/>
                    <a:pt x="2076" y="1111"/>
                  </a:cubicBezTo>
                  <a:cubicBezTo>
                    <a:pt x="2054" y="847"/>
                    <a:pt x="1988" y="582"/>
                    <a:pt x="1855" y="339"/>
                  </a:cubicBezTo>
                  <a:cubicBezTo>
                    <a:pt x="1650" y="116"/>
                    <a:pt x="1378" y="0"/>
                    <a:pt x="10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3"/>
            <p:cNvSpPr/>
            <p:nvPr/>
          </p:nvSpPr>
          <p:spPr>
            <a:xfrm>
              <a:off x="1062504" y="1833927"/>
              <a:ext cx="62688" cy="53061"/>
            </a:xfrm>
            <a:custGeom>
              <a:rect b="b" l="l" r="r" t="t"/>
              <a:pathLst>
                <a:path extrusionOk="0" h="474" w="560">
                  <a:moveTo>
                    <a:pt x="295" y="1"/>
                  </a:moveTo>
                  <a:cubicBezTo>
                    <a:pt x="214" y="1"/>
                    <a:pt x="135" y="41"/>
                    <a:pt x="96" y="129"/>
                  </a:cubicBezTo>
                  <a:cubicBezTo>
                    <a:pt x="0" y="301"/>
                    <a:pt x="136" y="473"/>
                    <a:pt x="304" y="473"/>
                  </a:cubicBezTo>
                  <a:cubicBezTo>
                    <a:pt x="329" y="473"/>
                    <a:pt x="356" y="469"/>
                    <a:pt x="383" y="460"/>
                  </a:cubicBezTo>
                  <a:cubicBezTo>
                    <a:pt x="493" y="416"/>
                    <a:pt x="559" y="284"/>
                    <a:pt x="537" y="173"/>
                  </a:cubicBezTo>
                  <a:cubicBezTo>
                    <a:pt x="500" y="63"/>
                    <a:pt x="396" y="1"/>
                    <a:pt x="2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3"/>
            <p:cNvSpPr/>
            <p:nvPr/>
          </p:nvSpPr>
          <p:spPr>
            <a:xfrm>
              <a:off x="1008884" y="1891914"/>
              <a:ext cx="215153" cy="144854"/>
            </a:xfrm>
            <a:custGeom>
              <a:rect b="b" l="l" r="r" t="t"/>
              <a:pathLst>
                <a:path extrusionOk="0" h="1294" w="1922">
                  <a:moveTo>
                    <a:pt x="1249" y="0"/>
                  </a:moveTo>
                  <a:cubicBezTo>
                    <a:pt x="541" y="0"/>
                    <a:pt x="1" y="583"/>
                    <a:pt x="1" y="583"/>
                  </a:cubicBezTo>
                  <a:cubicBezTo>
                    <a:pt x="1" y="583"/>
                    <a:pt x="420" y="1245"/>
                    <a:pt x="597" y="1289"/>
                  </a:cubicBezTo>
                  <a:cubicBezTo>
                    <a:pt x="610" y="1292"/>
                    <a:pt x="622" y="1293"/>
                    <a:pt x="632" y="1293"/>
                  </a:cubicBezTo>
                  <a:cubicBezTo>
                    <a:pt x="787" y="1293"/>
                    <a:pt x="745" y="1014"/>
                    <a:pt x="1281" y="870"/>
                  </a:cubicBezTo>
                  <a:cubicBezTo>
                    <a:pt x="1363" y="851"/>
                    <a:pt x="1433" y="844"/>
                    <a:pt x="1494" y="844"/>
                  </a:cubicBezTo>
                  <a:cubicBezTo>
                    <a:pt x="1725" y="844"/>
                    <a:pt x="1821" y="949"/>
                    <a:pt x="1877" y="949"/>
                  </a:cubicBezTo>
                  <a:cubicBezTo>
                    <a:pt x="1895" y="949"/>
                    <a:pt x="1908" y="940"/>
                    <a:pt x="1921" y="914"/>
                  </a:cubicBezTo>
                  <a:cubicBezTo>
                    <a:pt x="1921" y="649"/>
                    <a:pt x="1899" y="384"/>
                    <a:pt x="1833" y="141"/>
                  </a:cubicBezTo>
                  <a:cubicBezTo>
                    <a:pt x="1631" y="40"/>
                    <a:pt x="1435" y="0"/>
                    <a:pt x="12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3"/>
            <p:cNvSpPr/>
            <p:nvPr/>
          </p:nvSpPr>
          <p:spPr>
            <a:xfrm>
              <a:off x="1060825" y="1758366"/>
              <a:ext cx="32239" cy="16903"/>
            </a:xfrm>
            <a:custGeom>
              <a:rect b="b" l="l" r="r" t="t"/>
              <a:pathLst>
                <a:path extrusionOk="0" h="151" w="288">
                  <a:moveTo>
                    <a:pt x="194" y="0"/>
                  </a:moveTo>
                  <a:cubicBezTo>
                    <a:pt x="173" y="0"/>
                    <a:pt x="152" y="3"/>
                    <a:pt x="133" y="10"/>
                  </a:cubicBezTo>
                  <a:cubicBezTo>
                    <a:pt x="44" y="10"/>
                    <a:pt x="0" y="54"/>
                    <a:pt x="0" y="98"/>
                  </a:cubicBezTo>
                  <a:cubicBezTo>
                    <a:pt x="16" y="130"/>
                    <a:pt x="56" y="151"/>
                    <a:pt x="102" y="151"/>
                  </a:cubicBezTo>
                  <a:cubicBezTo>
                    <a:pt x="119" y="151"/>
                    <a:pt x="137" y="148"/>
                    <a:pt x="155" y="142"/>
                  </a:cubicBezTo>
                  <a:cubicBezTo>
                    <a:pt x="243" y="120"/>
                    <a:pt x="287" y="76"/>
                    <a:pt x="287" y="32"/>
                  </a:cubicBezTo>
                  <a:cubicBezTo>
                    <a:pt x="287" y="16"/>
                    <a:pt x="243" y="0"/>
                    <a:pt x="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34"/>
          <p:cNvSpPr txBox="1"/>
          <p:nvPr>
            <p:ph type="title"/>
          </p:nvPr>
        </p:nvSpPr>
        <p:spPr>
          <a:xfrm>
            <a:off x="1284000" y="1339250"/>
            <a:ext cx="6576000" cy="1633200"/>
          </a:xfrm>
          <a:prstGeom prst="rect">
            <a:avLst/>
          </a:prstGeom>
          <a:ln cap="flat" cmpd="sng" w="9525">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ctr">
              <a:spcBef>
                <a:spcPts val="0"/>
              </a:spcBef>
              <a:spcAft>
                <a:spcPts val="0"/>
              </a:spcAft>
              <a:buNone/>
            </a:pPr>
            <a:r>
              <a:rPr lang="en"/>
              <a:t>AI is no Cy!</a:t>
            </a:r>
            <a:endParaRPr b="0">
              <a:latin typeface="Lato Black"/>
              <a:ea typeface="Lato Black"/>
              <a:cs typeface="Lato Black"/>
              <a:sym typeface="Lato Black"/>
            </a:endParaRPr>
          </a:p>
        </p:txBody>
      </p:sp>
      <p:sp>
        <p:nvSpPr>
          <p:cNvPr id="1421" name="Google Shape;1421;p34"/>
          <p:cNvSpPr txBox="1"/>
          <p:nvPr>
            <p:ph idx="1" type="subTitle"/>
          </p:nvPr>
        </p:nvSpPr>
        <p:spPr>
          <a:xfrm>
            <a:off x="1284000" y="3148950"/>
            <a:ext cx="6576000" cy="43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But, what can we tell from this? How can AI still help us?</a:t>
            </a:r>
            <a:endParaRPr/>
          </a:p>
        </p:txBody>
      </p:sp>
      <p:grpSp>
        <p:nvGrpSpPr>
          <p:cNvPr id="1422" name="Google Shape;1422;p34"/>
          <p:cNvGrpSpPr/>
          <p:nvPr/>
        </p:nvGrpSpPr>
        <p:grpSpPr>
          <a:xfrm>
            <a:off x="5648386" y="2588617"/>
            <a:ext cx="3115281" cy="1955611"/>
            <a:chOff x="5802425" y="2942425"/>
            <a:chExt cx="2601704" cy="1633215"/>
          </a:xfrm>
        </p:grpSpPr>
        <p:sp>
          <p:nvSpPr>
            <p:cNvPr id="1423" name="Google Shape;1423;p34"/>
            <p:cNvSpPr/>
            <p:nvPr/>
          </p:nvSpPr>
          <p:spPr>
            <a:xfrm>
              <a:off x="5811249" y="3100649"/>
              <a:ext cx="2592881" cy="1474990"/>
            </a:xfrm>
            <a:custGeom>
              <a:rect b="b" l="l" r="r" t="t"/>
              <a:pathLst>
                <a:path extrusionOk="0" h="22065" w="38788">
                  <a:moveTo>
                    <a:pt x="35930" y="0"/>
                  </a:moveTo>
                  <a:cubicBezTo>
                    <a:pt x="35635" y="0"/>
                    <a:pt x="35376" y="51"/>
                    <a:pt x="35190" y="160"/>
                  </a:cubicBezTo>
                  <a:cubicBezTo>
                    <a:pt x="34814" y="381"/>
                    <a:pt x="34836" y="778"/>
                    <a:pt x="35190" y="1175"/>
                  </a:cubicBezTo>
                  <a:lnTo>
                    <a:pt x="25101" y="7003"/>
                  </a:lnTo>
                  <a:lnTo>
                    <a:pt x="25079" y="7003"/>
                  </a:lnTo>
                  <a:cubicBezTo>
                    <a:pt x="25079" y="7003"/>
                    <a:pt x="25079" y="6981"/>
                    <a:pt x="25057" y="6959"/>
                  </a:cubicBezTo>
                  <a:cubicBezTo>
                    <a:pt x="17109" y="11043"/>
                    <a:pt x="15939" y="11132"/>
                    <a:pt x="14416" y="11926"/>
                  </a:cubicBezTo>
                  <a:lnTo>
                    <a:pt x="1325" y="18682"/>
                  </a:lnTo>
                  <a:cubicBezTo>
                    <a:pt x="1" y="19454"/>
                    <a:pt x="1" y="20713"/>
                    <a:pt x="1325" y="21485"/>
                  </a:cubicBezTo>
                  <a:cubicBezTo>
                    <a:pt x="1999" y="21872"/>
                    <a:pt x="2876" y="22065"/>
                    <a:pt x="3751" y="22065"/>
                  </a:cubicBezTo>
                  <a:cubicBezTo>
                    <a:pt x="4626" y="22065"/>
                    <a:pt x="5498" y="21872"/>
                    <a:pt x="6160" y="21485"/>
                  </a:cubicBezTo>
                  <a:lnTo>
                    <a:pt x="17838" y="13913"/>
                  </a:lnTo>
                  <a:cubicBezTo>
                    <a:pt x="19251" y="13030"/>
                    <a:pt x="19383" y="12368"/>
                    <a:pt x="26470" y="7776"/>
                  </a:cubicBezTo>
                  <a:lnTo>
                    <a:pt x="26403" y="7776"/>
                  </a:lnTo>
                  <a:lnTo>
                    <a:pt x="36514" y="1926"/>
                  </a:lnTo>
                  <a:cubicBezTo>
                    <a:pt x="36865" y="2028"/>
                    <a:pt x="37222" y="2083"/>
                    <a:pt x="37537" y="2083"/>
                  </a:cubicBezTo>
                  <a:cubicBezTo>
                    <a:pt x="37836" y="2083"/>
                    <a:pt x="38098" y="2034"/>
                    <a:pt x="38280" y="1926"/>
                  </a:cubicBezTo>
                  <a:cubicBezTo>
                    <a:pt x="38788" y="1617"/>
                    <a:pt x="38545" y="977"/>
                    <a:pt x="37706" y="491"/>
                  </a:cubicBezTo>
                  <a:cubicBezTo>
                    <a:pt x="37147" y="176"/>
                    <a:pt x="36477" y="0"/>
                    <a:pt x="359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4"/>
            <p:cNvSpPr/>
            <p:nvPr/>
          </p:nvSpPr>
          <p:spPr>
            <a:xfrm>
              <a:off x="8123651" y="2942425"/>
              <a:ext cx="191919" cy="219260"/>
            </a:xfrm>
            <a:custGeom>
              <a:rect b="b" l="l" r="r" t="t"/>
              <a:pathLst>
                <a:path extrusionOk="0" h="3280" w="2871">
                  <a:moveTo>
                    <a:pt x="935" y="0"/>
                  </a:moveTo>
                  <a:cubicBezTo>
                    <a:pt x="797" y="0"/>
                    <a:pt x="667" y="32"/>
                    <a:pt x="552" y="99"/>
                  </a:cubicBezTo>
                  <a:cubicBezTo>
                    <a:pt x="23" y="408"/>
                    <a:pt x="1" y="1357"/>
                    <a:pt x="464" y="2196"/>
                  </a:cubicBezTo>
                  <a:cubicBezTo>
                    <a:pt x="865" y="2875"/>
                    <a:pt x="1457" y="3279"/>
                    <a:pt x="1949" y="3279"/>
                  </a:cubicBezTo>
                  <a:cubicBezTo>
                    <a:pt x="2082" y="3279"/>
                    <a:pt x="2206" y="3250"/>
                    <a:pt x="2319" y="3189"/>
                  </a:cubicBezTo>
                  <a:cubicBezTo>
                    <a:pt x="2870" y="2880"/>
                    <a:pt x="2870" y="1931"/>
                    <a:pt x="2407" y="1092"/>
                  </a:cubicBezTo>
                  <a:cubicBezTo>
                    <a:pt x="2043" y="417"/>
                    <a:pt x="1436" y="0"/>
                    <a:pt x="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4"/>
            <p:cNvSpPr/>
            <p:nvPr/>
          </p:nvSpPr>
          <p:spPr>
            <a:xfrm>
              <a:off x="7461074" y="3024645"/>
              <a:ext cx="764468" cy="495474"/>
            </a:xfrm>
            <a:custGeom>
              <a:rect b="b" l="l" r="r" t="t"/>
              <a:pathLst>
                <a:path extrusionOk="0" h="7412" w="11436">
                  <a:moveTo>
                    <a:pt x="10672" y="0"/>
                  </a:moveTo>
                  <a:cubicBezTo>
                    <a:pt x="10617" y="0"/>
                    <a:pt x="10561" y="13"/>
                    <a:pt x="10509" y="39"/>
                  </a:cubicBezTo>
                  <a:lnTo>
                    <a:pt x="0" y="6087"/>
                  </a:lnTo>
                  <a:cubicBezTo>
                    <a:pt x="53" y="6061"/>
                    <a:pt x="105" y="6049"/>
                    <a:pt x="157" y="6049"/>
                  </a:cubicBezTo>
                  <a:cubicBezTo>
                    <a:pt x="237" y="6049"/>
                    <a:pt x="318" y="6078"/>
                    <a:pt x="398" y="6132"/>
                  </a:cubicBezTo>
                  <a:cubicBezTo>
                    <a:pt x="552" y="6220"/>
                    <a:pt x="663" y="6374"/>
                    <a:pt x="773" y="6529"/>
                  </a:cubicBezTo>
                  <a:cubicBezTo>
                    <a:pt x="861" y="6683"/>
                    <a:pt x="906" y="6860"/>
                    <a:pt x="928" y="7037"/>
                  </a:cubicBezTo>
                  <a:cubicBezTo>
                    <a:pt x="928" y="7191"/>
                    <a:pt x="861" y="7324"/>
                    <a:pt x="751" y="7412"/>
                  </a:cubicBezTo>
                  <a:lnTo>
                    <a:pt x="11259" y="1341"/>
                  </a:lnTo>
                  <a:cubicBezTo>
                    <a:pt x="11392" y="1253"/>
                    <a:pt x="11436" y="1120"/>
                    <a:pt x="11436" y="966"/>
                  </a:cubicBezTo>
                  <a:cubicBezTo>
                    <a:pt x="11414" y="613"/>
                    <a:pt x="11215" y="281"/>
                    <a:pt x="10906" y="83"/>
                  </a:cubicBezTo>
                  <a:cubicBezTo>
                    <a:pt x="10839" y="29"/>
                    <a:pt x="10756" y="0"/>
                    <a:pt x="106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34"/>
            <p:cNvSpPr/>
            <p:nvPr/>
          </p:nvSpPr>
          <p:spPr>
            <a:xfrm>
              <a:off x="5802425" y="3428930"/>
              <a:ext cx="1722192" cy="1082863"/>
            </a:xfrm>
            <a:custGeom>
              <a:rect b="b" l="l" r="r" t="t"/>
              <a:pathLst>
                <a:path extrusionOk="0" h="16199" w="25763">
                  <a:moveTo>
                    <a:pt x="24992" y="1"/>
                  </a:moveTo>
                  <a:cubicBezTo>
                    <a:pt x="24940" y="1"/>
                    <a:pt x="24888" y="13"/>
                    <a:pt x="24836" y="39"/>
                  </a:cubicBezTo>
                  <a:lnTo>
                    <a:pt x="24813" y="61"/>
                  </a:lnTo>
                  <a:cubicBezTo>
                    <a:pt x="24813" y="39"/>
                    <a:pt x="24813" y="17"/>
                    <a:pt x="24813" y="17"/>
                  </a:cubicBezTo>
                  <a:cubicBezTo>
                    <a:pt x="17043" y="3903"/>
                    <a:pt x="16094" y="3792"/>
                    <a:pt x="14592" y="4565"/>
                  </a:cubicBezTo>
                  <a:lnTo>
                    <a:pt x="1788" y="10989"/>
                  </a:lnTo>
                  <a:cubicBezTo>
                    <a:pt x="464" y="11762"/>
                    <a:pt x="0" y="13462"/>
                    <a:pt x="773" y="14808"/>
                  </a:cubicBezTo>
                  <a:cubicBezTo>
                    <a:pt x="1291" y="15697"/>
                    <a:pt x="2227" y="16198"/>
                    <a:pt x="3194" y="16198"/>
                  </a:cubicBezTo>
                  <a:cubicBezTo>
                    <a:pt x="3668" y="16198"/>
                    <a:pt x="4149" y="16078"/>
                    <a:pt x="4592" y="15824"/>
                  </a:cubicBezTo>
                  <a:lnTo>
                    <a:pt x="16557" y="7965"/>
                  </a:lnTo>
                  <a:cubicBezTo>
                    <a:pt x="17992" y="7060"/>
                    <a:pt x="18345" y="6176"/>
                    <a:pt x="25608" y="1408"/>
                  </a:cubicBezTo>
                  <a:cubicBezTo>
                    <a:pt x="25586" y="1386"/>
                    <a:pt x="25564" y="1386"/>
                    <a:pt x="25564" y="1386"/>
                  </a:cubicBezTo>
                  <a:lnTo>
                    <a:pt x="25586" y="1364"/>
                  </a:lnTo>
                  <a:cubicBezTo>
                    <a:pt x="25697" y="1276"/>
                    <a:pt x="25763" y="1143"/>
                    <a:pt x="25763" y="989"/>
                  </a:cubicBezTo>
                  <a:cubicBezTo>
                    <a:pt x="25741" y="613"/>
                    <a:pt x="25542" y="282"/>
                    <a:pt x="25233" y="84"/>
                  </a:cubicBezTo>
                  <a:cubicBezTo>
                    <a:pt x="25153" y="30"/>
                    <a:pt x="25073" y="1"/>
                    <a:pt x="2499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34"/>
            <p:cNvSpPr/>
            <p:nvPr/>
          </p:nvSpPr>
          <p:spPr>
            <a:xfrm>
              <a:off x="5845206" y="3737023"/>
              <a:ext cx="993220" cy="565262"/>
            </a:xfrm>
            <a:custGeom>
              <a:rect b="b" l="l" r="r" t="t"/>
              <a:pathLst>
                <a:path extrusionOk="0" h="8456" w="14858">
                  <a:moveTo>
                    <a:pt x="14857" y="0"/>
                  </a:moveTo>
                  <a:lnTo>
                    <a:pt x="14857" y="0"/>
                  </a:lnTo>
                  <a:cubicBezTo>
                    <a:pt x="14855" y="1"/>
                    <a:pt x="3267" y="5321"/>
                    <a:pt x="1259" y="6711"/>
                  </a:cubicBezTo>
                  <a:cubicBezTo>
                    <a:pt x="420" y="7307"/>
                    <a:pt x="0" y="8014"/>
                    <a:pt x="133" y="8455"/>
                  </a:cubicBezTo>
                  <a:cubicBezTo>
                    <a:pt x="1259" y="6711"/>
                    <a:pt x="14855" y="1"/>
                    <a:pt x="148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4"/>
            <p:cNvSpPr/>
            <p:nvPr/>
          </p:nvSpPr>
          <p:spPr>
            <a:xfrm>
              <a:off x="5852560" y="3927334"/>
              <a:ext cx="1065549" cy="551960"/>
            </a:xfrm>
            <a:custGeom>
              <a:rect b="b" l="l" r="r" t="t"/>
              <a:pathLst>
                <a:path extrusionOk="0" h="8257" w="15940">
                  <a:moveTo>
                    <a:pt x="15940" y="1"/>
                  </a:moveTo>
                  <a:cubicBezTo>
                    <a:pt x="15937" y="2"/>
                    <a:pt x="5542" y="6646"/>
                    <a:pt x="3224" y="7374"/>
                  </a:cubicBezTo>
                  <a:cubicBezTo>
                    <a:pt x="2861" y="7485"/>
                    <a:pt x="2534" y="7532"/>
                    <a:pt x="2241" y="7532"/>
                  </a:cubicBezTo>
                  <a:cubicBezTo>
                    <a:pt x="604" y="7532"/>
                    <a:pt x="1" y="6072"/>
                    <a:pt x="1" y="6072"/>
                  </a:cubicBezTo>
                  <a:lnTo>
                    <a:pt x="1" y="6072"/>
                  </a:lnTo>
                  <a:cubicBezTo>
                    <a:pt x="1" y="6072"/>
                    <a:pt x="572" y="8256"/>
                    <a:pt x="2213" y="8256"/>
                  </a:cubicBezTo>
                  <a:cubicBezTo>
                    <a:pt x="2453" y="8256"/>
                    <a:pt x="2716" y="8210"/>
                    <a:pt x="3003" y="8103"/>
                  </a:cubicBezTo>
                  <a:cubicBezTo>
                    <a:pt x="5564" y="7154"/>
                    <a:pt x="15937" y="2"/>
                    <a:pt x="159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ginner Baseball Workshop by Slidesgo">
  <a:themeElements>
    <a:clrScheme name="Simple Light">
      <a:dk1>
        <a:srgbClr val="3B3B0E"/>
      </a:dk1>
      <a:lt1>
        <a:srgbClr val="AEAE08"/>
      </a:lt1>
      <a:dk2>
        <a:srgbClr val="505011"/>
      </a:dk2>
      <a:lt2>
        <a:srgbClr val="F1914B"/>
      </a:lt2>
      <a:accent1>
        <a:srgbClr val="E3D6B5"/>
      </a:accent1>
      <a:accent2>
        <a:srgbClr val="D3505B"/>
      </a:accent2>
      <a:accent3>
        <a:srgbClr val="921F1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