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0"/>
    <p:restoredTop sz="94655"/>
  </p:normalViewPr>
  <p:slideViewPr>
    <p:cSldViewPr snapToGrid="0">
      <p:cViewPr>
        <p:scale>
          <a:sx n="135" d="100"/>
          <a:sy n="135" d="100"/>
        </p:scale>
        <p:origin x="144" y="-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8/21/26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8/21/26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8/21/26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8/21/26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8/21/26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8/21/26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8/21/26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8/21/26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8F174-4DFF-61FE-5EC9-DFE82F6CE6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JP" sz="7200" dirty="0"/>
              <a:t>MLB All-Stars who </a:t>
            </a:r>
            <a:br>
              <a:rPr lang="en-JP" sz="7200" dirty="0"/>
            </a:br>
            <a:r>
              <a:rPr lang="en-JP" sz="7200" dirty="0"/>
              <a:t>played professionally at </a:t>
            </a:r>
            <a:br>
              <a:rPr lang="en-JP" sz="7200" dirty="0"/>
            </a:br>
            <a:r>
              <a:rPr lang="en-JP" sz="7200" dirty="0"/>
              <a:t>Dell Diamond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AA04DC-CFE4-2F82-8D8E-48C783593B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JP" dirty="0"/>
              <a:t>By W. Andrew York</a:t>
            </a:r>
          </a:p>
        </p:txBody>
      </p:sp>
    </p:spTree>
    <p:extLst>
      <p:ext uri="{BB962C8B-B14F-4D97-AF65-F5344CB8AC3E}">
        <p14:creationId xmlns:p14="http://schemas.microsoft.com/office/powerpoint/2010/main" val="3518031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3DB0-03E4-9764-2095-4F35AE8E2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P" dirty="0"/>
              <a:t>Answer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82860-1CE6-7579-FF85-A6517D810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3600" dirty="0"/>
              <a:t>1. </a:t>
            </a:r>
            <a:r>
              <a:rPr lang="en-US" sz="3600" dirty="0"/>
              <a:t>Roger Clemens</a:t>
            </a:r>
          </a:p>
          <a:p>
            <a:r>
              <a:rPr lang="en-US" sz="3600" dirty="0"/>
              <a:t>2. Max Scherzer, Dallas Keuchel</a:t>
            </a:r>
          </a:p>
          <a:p>
            <a:r>
              <a:rPr lang="en-US" sz="3600" dirty="0"/>
              <a:t>3. Manny Ramirez</a:t>
            </a:r>
          </a:p>
          <a:p>
            <a:r>
              <a:rPr lang="en-US" sz="3600" dirty="0"/>
              <a:t>4. Andy Pettite</a:t>
            </a:r>
          </a:p>
          <a:p>
            <a:r>
              <a:rPr lang="en-US" sz="3600" dirty="0"/>
              <a:t>5. Jeff Kent</a:t>
            </a:r>
          </a:p>
          <a:p>
            <a:r>
              <a:rPr lang="en-US" sz="3600" dirty="0"/>
              <a:t>6. Jose Altuve</a:t>
            </a:r>
            <a:endParaRPr lang="en-JP" sz="3600" dirty="0"/>
          </a:p>
          <a:p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225445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BC0E2-FC82-1867-1A64-75741429F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9F59F-32E9-4450-3407-60E826B23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P"/>
              <a:t>Answer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C765C-7234-2520-57E4-A478F6DE9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7. Lance Berkman</a:t>
            </a:r>
          </a:p>
          <a:p>
            <a:r>
              <a:rPr lang="en-US" sz="3600" dirty="0"/>
              <a:t>8. Roy Oswalt</a:t>
            </a:r>
          </a:p>
          <a:p>
            <a:r>
              <a:rPr lang="en-US" sz="3600" dirty="0"/>
              <a:t>9. Jacob deGrom</a:t>
            </a:r>
          </a:p>
          <a:p>
            <a:r>
              <a:rPr lang="en-US" sz="3600" dirty="0"/>
              <a:t>10. Craig Kimbrel</a:t>
            </a:r>
          </a:p>
          <a:p>
            <a:r>
              <a:rPr lang="en-US" sz="3600" dirty="0"/>
              <a:t>11. Chris Davis</a:t>
            </a:r>
          </a:p>
          <a:p>
            <a:r>
              <a:rPr lang="en-US" sz="3600" dirty="0"/>
              <a:t>12. Clayton Kershaw</a:t>
            </a:r>
            <a:endParaRPr lang="en-JP" sz="3600" dirty="0"/>
          </a:p>
          <a:p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107262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EEA1-5C98-1CB4-B127-794ABD20B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2232A-D40E-785B-96C1-2DF81015D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P"/>
              <a:t>Answer key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6923A-C22F-8B32-2FDD-208D6A0D1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/>
              <a:t>13. Alex Bregman</a:t>
            </a:r>
          </a:p>
          <a:p>
            <a:r>
              <a:rPr lang="en-US" sz="3600" dirty="0"/>
              <a:t>14. Tim Lincecum</a:t>
            </a:r>
          </a:p>
          <a:p>
            <a:r>
              <a:rPr lang="en-US" sz="3600" dirty="0"/>
              <a:t>15. Joey Gallo</a:t>
            </a:r>
          </a:p>
          <a:p>
            <a:r>
              <a:rPr lang="en-US" sz="3600" dirty="0"/>
              <a:t>16. Jacob Latz</a:t>
            </a:r>
          </a:p>
          <a:p>
            <a:r>
              <a:rPr lang="en-US" sz="3600" dirty="0"/>
              <a:t>17. Yoshinobu Yamamoto</a:t>
            </a:r>
          </a:p>
          <a:p>
            <a:r>
              <a:rPr lang="en-US" sz="3600" dirty="0"/>
              <a:t>18. Josh Hamilton</a:t>
            </a:r>
          </a:p>
          <a:p>
            <a:r>
              <a:rPr lang="en-US" sz="3600" dirty="0"/>
              <a:t>19. Martin Perez</a:t>
            </a:r>
            <a:endParaRPr lang="en-JP" sz="3600" dirty="0"/>
          </a:p>
          <a:p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358101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C8DEC-CCBD-6654-3705-2F6678E24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9C034-8147-F230-7EA9-F1586114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P" dirty="0"/>
              <a:t>Tie Breakers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B9011-63BF-10A2-9003-361E76070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1. Billy Ray “Rojo” Johnson</a:t>
            </a:r>
          </a:p>
          <a:p>
            <a:r>
              <a:rPr lang="en-US" sz="3600" dirty="0"/>
              <a:t>2. Kevin Cash</a:t>
            </a:r>
          </a:p>
          <a:p>
            <a:r>
              <a:rPr lang="en-US" sz="3600" dirty="0"/>
              <a:t>3. All are Express alternate identities except for ’34s and Grackles</a:t>
            </a:r>
          </a:p>
          <a:p>
            <a:r>
              <a:rPr lang="en-US" sz="3600" dirty="0"/>
              <a:t>4. </a:t>
            </a:r>
            <a:r>
              <a:rPr lang="en-US" sz="3600"/>
              <a:t>Ryder Ryan</a:t>
            </a:r>
          </a:p>
          <a:p>
            <a:endParaRPr lang="en-JP" sz="3600" dirty="0"/>
          </a:p>
          <a:p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355410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1509</TotalTime>
  <Words>130</Words>
  <Application>Microsoft Macintosh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Calibri</vt:lpstr>
      <vt:lpstr>Rockwell</vt:lpstr>
      <vt:lpstr>Rockwell Condensed</vt:lpstr>
      <vt:lpstr>Rockwell Extra Bold</vt:lpstr>
      <vt:lpstr>Wingdings</vt:lpstr>
      <vt:lpstr>Wood Type</vt:lpstr>
      <vt:lpstr>MLB All-Stars who  played professionally at  Dell Diamond</vt:lpstr>
      <vt:lpstr>Answer key</vt:lpstr>
      <vt:lpstr>Answer key</vt:lpstr>
      <vt:lpstr>Answer key</vt:lpstr>
      <vt:lpstr>Tie Breakers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Martinez, Gilbert D</dc:creator>
  <cp:lastModifiedBy>Martinez, Gilbert D</cp:lastModifiedBy>
  <cp:revision>5</cp:revision>
  <dcterms:created xsi:type="dcterms:W3CDTF">2026-08-21T13:44:27Z</dcterms:created>
  <dcterms:modified xsi:type="dcterms:W3CDTF">2026-08-22T14:53:44Z</dcterms:modified>
</cp:coreProperties>
</file>