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0" r:id="rId25"/>
    <p:sldId id="281"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800"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8/22/26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157CC2-0FC8-4686-B024-99790E0F5162}" type="datetimeFigureOut">
              <a:rPr lang="en-US" smtClean="0"/>
              <a:t>8/22/26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8/22/26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8/22/26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smtClean="0"/>
              <a:t>8/22/26</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8/22/26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8/22/26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7919A6-33EB-49BD-A62F-1FA56B9F9712}" type="datetimeFigureOut">
              <a:rPr lang="en-US" smtClean="0"/>
              <a:t>8/22/26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8/22/26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t>8/22/26</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8/22/26</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t>8/22/26</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wandrew88@gmail.co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8F174-4DFF-61FE-5EC9-DFE82F6CE6E3}"/>
              </a:ext>
            </a:extLst>
          </p:cNvPr>
          <p:cNvSpPr>
            <a:spLocks noGrp="1"/>
          </p:cNvSpPr>
          <p:nvPr>
            <p:ph type="ctrTitle"/>
          </p:nvPr>
        </p:nvSpPr>
        <p:spPr/>
        <p:txBody>
          <a:bodyPr/>
          <a:lstStyle/>
          <a:p>
            <a:pPr algn="ctr"/>
            <a:r>
              <a:rPr lang="en-JP" sz="7200" dirty="0"/>
              <a:t>MLB All-Stars who </a:t>
            </a:r>
            <a:br>
              <a:rPr lang="en-JP" sz="7200" dirty="0"/>
            </a:br>
            <a:r>
              <a:rPr lang="en-JP" sz="7200" dirty="0"/>
              <a:t>played professionally at </a:t>
            </a:r>
            <a:br>
              <a:rPr lang="en-JP" sz="7200" dirty="0"/>
            </a:br>
            <a:r>
              <a:rPr lang="en-JP" sz="7200" dirty="0"/>
              <a:t>Dell Diamond</a:t>
            </a:r>
          </a:p>
        </p:txBody>
      </p:sp>
      <p:sp>
        <p:nvSpPr>
          <p:cNvPr id="3" name="Subtitle 2">
            <a:extLst>
              <a:ext uri="{FF2B5EF4-FFF2-40B4-BE49-F238E27FC236}">
                <a16:creationId xmlns:a16="http://schemas.microsoft.com/office/drawing/2014/main" id="{9AAA04DC-CFE4-2F82-8D8E-48C783593BC2}"/>
              </a:ext>
            </a:extLst>
          </p:cNvPr>
          <p:cNvSpPr>
            <a:spLocks noGrp="1"/>
          </p:cNvSpPr>
          <p:nvPr>
            <p:ph type="subTitle" idx="1"/>
          </p:nvPr>
        </p:nvSpPr>
        <p:spPr>
          <a:xfrm>
            <a:off x="1051560" y="4633669"/>
            <a:ext cx="7891272" cy="1069848"/>
          </a:xfrm>
        </p:spPr>
        <p:txBody>
          <a:bodyPr>
            <a:normAutofit fontScale="92500" lnSpcReduction="20000"/>
          </a:bodyPr>
          <a:lstStyle/>
          <a:p>
            <a:r>
              <a:rPr lang="en-JP" dirty="0"/>
              <a:t>By W. Andrew York</a:t>
            </a:r>
          </a:p>
          <a:p>
            <a:r>
              <a:rPr lang="en-JP" dirty="0"/>
              <a:t>SABR Hornsby Chapter</a:t>
            </a:r>
          </a:p>
          <a:p>
            <a:r>
              <a:rPr lang="en-JP" dirty="0"/>
              <a:t>Aug. 22, 2026</a:t>
            </a:r>
          </a:p>
        </p:txBody>
      </p:sp>
    </p:spTree>
    <p:extLst>
      <p:ext uri="{BB962C8B-B14F-4D97-AF65-F5344CB8AC3E}">
        <p14:creationId xmlns:p14="http://schemas.microsoft.com/office/powerpoint/2010/main" val="3518031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A3C69-3FDA-CAD0-CD1B-B201B26FEADE}"/>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014E7A96-EE89-9AF0-7BAD-2E6015101A90}"/>
              </a:ext>
            </a:extLst>
          </p:cNvPr>
          <p:cNvSpPr>
            <a:spLocks noGrp="1"/>
          </p:cNvSpPr>
          <p:nvPr>
            <p:ph idx="1"/>
          </p:nvPr>
        </p:nvSpPr>
        <p:spPr/>
        <p:txBody>
          <a:bodyPr/>
          <a:lstStyle/>
          <a:p>
            <a:r>
              <a:rPr lang="en-US" sz="3600" dirty="0"/>
              <a:t>9. In 2024, this 3-time All-Star pitcher (between 2015 and 2019) started 2 games in the Dell while on rehab. He collected 2 Cy Young Awards since his first MLB appearance in 2014, after being named both the BWA and Sporting News Rookie of the Year.</a:t>
            </a:r>
            <a:endParaRPr lang="en-JP" sz="3600" dirty="0"/>
          </a:p>
          <a:p>
            <a:r>
              <a:rPr lang="en-US" sz="3600" dirty="0"/>
              <a:t>Initials:  J		d</a:t>
            </a:r>
            <a:endParaRPr lang="en-JP" sz="3600" dirty="0"/>
          </a:p>
          <a:p>
            <a:endParaRPr lang="en-JP" dirty="0"/>
          </a:p>
        </p:txBody>
      </p:sp>
    </p:spTree>
    <p:extLst>
      <p:ext uri="{BB962C8B-B14F-4D97-AF65-F5344CB8AC3E}">
        <p14:creationId xmlns:p14="http://schemas.microsoft.com/office/powerpoint/2010/main" val="934327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01E84-8117-53CF-8DF0-F721EAE749F6}"/>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6520FAFE-2338-6840-316A-9CBACD1D6129}"/>
              </a:ext>
            </a:extLst>
          </p:cNvPr>
          <p:cNvSpPr>
            <a:spLocks noGrp="1"/>
          </p:cNvSpPr>
          <p:nvPr>
            <p:ph idx="1"/>
          </p:nvPr>
        </p:nvSpPr>
        <p:spPr/>
        <p:txBody>
          <a:bodyPr>
            <a:normAutofit fontScale="92500" lnSpcReduction="10000"/>
          </a:bodyPr>
          <a:lstStyle/>
          <a:p>
            <a:r>
              <a:rPr lang="en-US" sz="3600" dirty="0"/>
              <a:t>10. This 7-time All-Star pitcher (between 2011 and 2023) extended his career last year by signing a minor league contract with the Rangers. He relieved in the Dell 10 times before being picked up by a major league team for the backside of the 2025 season. His pre-pitch windup was like nothing I’ve seen before! He is 5</a:t>
            </a:r>
            <a:r>
              <a:rPr lang="en-US" sz="3600" baseline="30000" dirty="0"/>
              <a:t>th</a:t>
            </a:r>
            <a:r>
              <a:rPr lang="en-US" sz="3600" dirty="0"/>
              <a:t> on the All-Time Save record list for MLB.</a:t>
            </a:r>
            <a:endParaRPr lang="en-JP" sz="3600" dirty="0"/>
          </a:p>
          <a:p>
            <a:r>
              <a:rPr lang="en-US" sz="3600" dirty="0"/>
              <a:t>	Initials:  C		K</a:t>
            </a:r>
            <a:endParaRPr lang="en-JP" sz="3600" dirty="0"/>
          </a:p>
          <a:p>
            <a:endParaRPr lang="en-JP" dirty="0"/>
          </a:p>
        </p:txBody>
      </p:sp>
    </p:spTree>
    <p:extLst>
      <p:ext uri="{BB962C8B-B14F-4D97-AF65-F5344CB8AC3E}">
        <p14:creationId xmlns:p14="http://schemas.microsoft.com/office/powerpoint/2010/main" val="2916259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5B903-5122-7955-8132-0133C206E78F}"/>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08F6EEF0-1104-9A2F-E612-6C08DFD45CD5}"/>
              </a:ext>
            </a:extLst>
          </p:cNvPr>
          <p:cNvSpPr>
            <a:spLocks noGrp="1"/>
          </p:cNvSpPr>
          <p:nvPr>
            <p:ph idx="1"/>
          </p:nvPr>
        </p:nvSpPr>
        <p:spPr/>
        <p:txBody>
          <a:bodyPr/>
          <a:lstStyle/>
          <a:p>
            <a:r>
              <a:rPr lang="en-US" sz="3600" dirty="0"/>
              <a:t>11. This first baseman had his AAA debut for Oklahoma but in 2011 played 48 games, hitting 24 homers, for the Express (not all at the Dell). He became a 2013 All-Star while hitting 53 homers with the Orioles.</a:t>
            </a:r>
            <a:endParaRPr lang="en-JP" sz="3600" dirty="0"/>
          </a:p>
          <a:p>
            <a:r>
              <a:rPr lang="en-US" sz="3600" dirty="0"/>
              <a:t>	Initials:  C		D</a:t>
            </a:r>
            <a:endParaRPr lang="en-JP" sz="3600" dirty="0"/>
          </a:p>
          <a:p>
            <a:endParaRPr lang="en-JP" dirty="0"/>
          </a:p>
        </p:txBody>
      </p:sp>
    </p:spTree>
    <p:extLst>
      <p:ext uri="{BB962C8B-B14F-4D97-AF65-F5344CB8AC3E}">
        <p14:creationId xmlns:p14="http://schemas.microsoft.com/office/powerpoint/2010/main" val="948824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D6070-3C9A-A3A8-D8CD-3BDBA2C4A472}"/>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FF0B1A14-A887-F012-6A72-EF5D48B43D91}"/>
              </a:ext>
            </a:extLst>
          </p:cNvPr>
          <p:cNvSpPr>
            <a:spLocks noGrp="1"/>
          </p:cNvSpPr>
          <p:nvPr>
            <p:ph idx="1"/>
          </p:nvPr>
        </p:nvSpPr>
        <p:spPr/>
        <p:txBody>
          <a:bodyPr/>
          <a:lstStyle/>
          <a:p>
            <a:r>
              <a:rPr lang="en-US" sz="3600" dirty="0"/>
              <a:t>12. This 3-time BWA Cy Young Award winner and 8-time All-Star pitcher (between 2011 and 2025) had a 2024 rehab start for visiting Oklahoma City. In 2014 was the BWA MVP and Sporting News ML Player of the of the Year.</a:t>
            </a:r>
            <a:endParaRPr lang="en-JP" sz="3600" dirty="0"/>
          </a:p>
          <a:p>
            <a:r>
              <a:rPr lang="en-US" sz="3600" dirty="0"/>
              <a:t>	Initials:  C		K</a:t>
            </a:r>
            <a:endParaRPr lang="en-JP" sz="3600" dirty="0"/>
          </a:p>
          <a:p>
            <a:endParaRPr lang="en-JP" dirty="0"/>
          </a:p>
        </p:txBody>
      </p:sp>
    </p:spTree>
    <p:extLst>
      <p:ext uri="{BB962C8B-B14F-4D97-AF65-F5344CB8AC3E}">
        <p14:creationId xmlns:p14="http://schemas.microsoft.com/office/powerpoint/2010/main" val="2388994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196FA-1420-5931-A5BB-415C696EFFAB}"/>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62FE24E1-0B15-FE6A-8A6E-C9F48CEF12E5}"/>
              </a:ext>
            </a:extLst>
          </p:cNvPr>
          <p:cNvSpPr>
            <a:spLocks noGrp="1"/>
          </p:cNvSpPr>
          <p:nvPr>
            <p:ph idx="1"/>
          </p:nvPr>
        </p:nvSpPr>
        <p:spPr/>
        <p:txBody>
          <a:bodyPr>
            <a:normAutofit fontScale="92500" lnSpcReduction="10000"/>
          </a:bodyPr>
          <a:lstStyle/>
          <a:p>
            <a:r>
              <a:rPr lang="en-US" sz="3600" dirty="0"/>
              <a:t>13. Recently an itinerant (different teams each of the past three years through free agency), mostly hot-corner, infielder appeared at the Dell while on a rehabbing stint in 2021 for a visiting team. Also appeared in 2016 as part of the visiting Fresno team days before his MLB debut. All-Star appearances in 2018 (recognized as the MVP) and 2019.</a:t>
            </a:r>
            <a:endParaRPr lang="en-JP" sz="3600" dirty="0"/>
          </a:p>
          <a:p>
            <a:r>
              <a:rPr lang="en-US" sz="3600" dirty="0"/>
              <a:t>	Initials:  A		B</a:t>
            </a:r>
            <a:endParaRPr lang="en-JP" sz="3600" dirty="0"/>
          </a:p>
          <a:p>
            <a:endParaRPr lang="en-JP" dirty="0"/>
          </a:p>
        </p:txBody>
      </p:sp>
    </p:spTree>
    <p:extLst>
      <p:ext uri="{BB962C8B-B14F-4D97-AF65-F5344CB8AC3E}">
        <p14:creationId xmlns:p14="http://schemas.microsoft.com/office/powerpoint/2010/main" val="4167192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C1630-10CA-FF9D-2EF3-ED51016F63DE}"/>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21BA2E58-9957-8696-A657-6CEBF3B4FAF0}"/>
              </a:ext>
            </a:extLst>
          </p:cNvPr>
          <p:cNvSpPr>
            <a:spLocks noGrp="1"/>
          </p:cNvSpPr>
          <p:nvPr>
            <p:ph idx="1"/>
          </p:nvPr>
        </p:nvSpPr>
        <p:spPr/>
        <p:txBody>
          <a:bodyPr>
            <a:normAutofit fontScale="92500" lnSpcReduction="10000"/>
          </a:bodyPr>
          <a:lstStyle/>
          <a:p>
            <a:r>
              <a:rPr lang="en-US" sz="3600" dirty="0"/>
              <a:t>14. Chosen four-times as an All-Star (2008-2011), a two-time BWA Cy Young winner (2008-2009) and Sporting News Pitcher of the Year (also 2008-2009), this pitcher tried a comeback attempt with the Express in 2018, two years after his last MLB appearance. However, it didn’t lead to a return to the show, lasting only about a month with 10 appearances, 6 in Round Rock. </a:t>
            </a:r>
            <a:endParaRPr lang="en-JP" sz="3600" dirty="0"/>
          </a:p>
          <a:p>
            <a:r>
              <a:rPr lang="en-US" sz="3600" dirty="0"/>
              <a:t>	Initials:  T		L</a:t>
            </a:r>
            <a:endParaRPr lang="en-JP" sz="3600" dirty="0"/>
          </a:p>
          <a:p>
            <a:endParaRPr lang="en-JP" dirty="0"/>
          </a:p>
        </p:txBody>
      </p:sp>
    </p:spTree>
    <p:extLst>
      <p:ext uri="{BB962C8B-B14F-4D97-AF65-F5344CB8AC3E}">
        <p14:creationId xmlns:p14="http://schemas.microsoft.com/office/powerpoint/2010/main" val="3059037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A339A-2A87-57E2-5A7B-927E5CFC5BA7}"/>
              </a:ext>
            </a:extLst>
          </p:cNvPr>
          <p:cNvSpPr>
            <a:spLocks noGrp="1"/>
          </p:cNvSpPr>
          <p:nvPr>
            <p:ph type="title"/>
          </p:nvPr>
        </p:nvSpPr>
        <p:spPr/>
        <p:txBody>
          <a:bodyPr/>
          <a:lstStyle/>
          <a:p>
            <a:endParaRPr lang="en-JP"/>
          </a:p>
        </p:txBody>
      </p:sp>
      <p:pic>
        <p:nvPicPr>
          <p:cNvPr id="5" name="Content Placeholder 4">
            <a:extLst>
              <a:ext uri="{FF2B5EF4-FFF2-40B4-BE49-F238E27FC236}">
                <a16:creationId xmlns:a16="http://schemas.microsoft.com/office/drawing/2014/main" id="{21634C2C-290B-9A97-3BAA-40AE5EEC42D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7769" y="484632"/>
            <a:ext cx="7736462" cy="5818878"/>
          </a:xfrm>
          <a:prstGeom prst="rect">
            <a:avLst/>
          </a:prstGeom>
        </p:spPr>
      </p:pic>
    </p:spTree>
    <p:extLst>
      <p:ext uri="{BB962C8B-B14F-4D97-AF65-F5344CB8AC3E}">
        <p14:creationId xmlns:p14="http://schemas.microsoft.com/office/powerpoint/2010/main" val="4257609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D5D5E-C739-C2E1-3490-E259C1993599}"/>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5E7DFB8F-F335-B6A3-7A02-BF015860AC6D}"/>
              </a:ext>
            </a:extLst>
          </p:cNvPr>
          <p:cNvSpPr>
            <a:spLocks noGrp="1"/>
          </p:cNvSpPr>
          <p:nvPr>
            <p:ph idx="1"/>
          </p:nvPr>
        </p:nvSpPr>
        <p:spPr/>
        <p:txBody>
          <a:bodyPr>
            <a:normAutofit fontScale="85000" lnSpcReduction="20000"/>
          </a:bodyPr>
          <a:lstStyle/>
          <a:p>
            <a:r>
              <a:rPr lang="en-US" sz="3600" dirty="0"/>
              <a:t>15. On June 5, 2016, the year after his MLB debut, this 2019 and 2021 All-Star outfielder shattered his bat in a plate appearance. The barrel wedged itself firmly in the net behind the plate. Efforts to dislodge it were unsuccessful and play was resumed with the barrel hanging there for the remainder of the game. In 2021, he led the AL in number of bases on balls and in strikeouts. In 2025, he decided to try for an MLB comeback, relying on his high school roots, in an effort to return in a pitching role.</a:t>
            </a:r>
            <a:endParaRPr lang="en-JP" sz="3600" dirty="0"/>
          </a:p>
          <a:p>
            <a:r>
              <a:rPr lang="en-US" sz="3600" dirty="0"/>
              <a:t>	Initials:  J		G</a:t>
            </a:r>
            <a:endParaRPr lang="en-JP" sz="3600" dirty="0"/>
          </a:p>
          <a:p>
            <a:endParaRPr lang="en-JP" dirty="0"/>
          </a:p>
        </p:txBody>
      </p:sp>
    </p:spTree>
    <p:extLst>
      <p:ext uri="{BB962C8B-B14F-4D97-AF65-F5344CB8AC3E}">
        <p14:creationId xmlns:p14="http://schemas.microsoft.com/office/powerpoint/2010/main" val="3400073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E33C1-222C-3ED5-F63E-777D5DF6559E}"/>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18DCE7A0-67BF-CF63-3809-AC3C5E77E0DE}"/>
              </a:ext>
            </a:extLst>
          </p:cNvPr>
          <p:cNvSpPr>
            <a:spLocks noGrp="1"/>
          </p:cNvSpPr>
          <p:nvPr>
            <p:ph idx="1"/>
          </p:nvPr>
        </p:nvSpPr>
        <p:spPr/>
        <p:txBody>
          <a:bodyPr/>
          <a:lstStyle/>
          <a:p>
            <a:r>
              <a:rPr lang="en-US" sz="3600" dirty="0"/>
              <a:t>16. This reliever, in a closing role lately, has appeared in dozens of games for the Express since 2021. He received his first All-Star nod this year and collected a Hold for .1 innings on the bump. </a:t>
            </a:r>
            <a:endParaRPr lang="en-JP" sz="3600" dirty="0"/>
          </a:p>
          <a:p>
            <a:r>
              <a:rPr lang="en-US" sz="3600" dirty="0"/>
              <a:t>	Initials:  J		L</a:t>
            </a:r>
            <a:endParaRPr lang="en-JP" sz="3600" dirty="0"/>
          </a:p>
          <a:p>
            <a:endParaRPr lang="en-JP" dirty="0"/>
          </a:p>
        </p:txBody>
      </p:sp>
    </p:spTree>
    <p:extLst>
      <p:ext uri="{BB962C8B-B14F-4D97-AF65-F5344CB8AC3E}">
        <p14:creationId xmlns:p14="http://schemas.microsoft.com/office/powerpoint/2010/main" val="3233048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CCD2B-4038-2A2A-E4BC-8B80DFAA5186}"/>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CBA876E6-469B-FF47-5F0F-8B1C69D88D7F}"/>
              </a:ext>
            </a:extLst>
          </p:cNvPr>
          <p:cNvSpPr>
            <a:spLocks noGrp="1"/>
          </p:cNvSpPr>
          <p:nvPr>
            <p:ph idx="1"/>
          </p:nvPr>
        </p:nvSpPr>
        <p:spPr/>
        <p:txBody>
          <a:bodyPr>
            <a:normAutofit fontScale="92500"/>
          </a:bodyPr>
          <a:lstStyle/>
          <a:p>
            <a:r>
              <a:rPr lang="en-US" sz="3600" dirty="0"/>
              <a:t>17. Chosen for the 2025-2026 All-Star rosters, this pitcher made a single rehab start in Round Rock for Oklahoma City in 2024 while returning from 2+ month stint on the IL, throwing 2 innings of 1-run baseball. He was the 2025 World Series MVP. For Round Rock, Kumar Rocker had his AAA debut throwing opposite him.</a:t>
            </a:r>
            <a:endParaRPr lang="en-JP" sz="3600" dirty="0"/>
          </a:p>
          <a:p>
            <a:r>
              <a:rPr lang="en-US" sz="3600" dirty="0"/>
              <a:t>	Initials:  Y		Y</a:t>
            </a:r>
            <a:endParaRPr lang="en-JP" sz="3600" dirty="0"/>
          </a:p>
          <a:p>
            <a:endParaRPr lang="en-JP" dirty="0"/>
          </a:p>
        </p:txBody>
      </p:sp>
    </p:spTree>
    <p:extLst>
      <p:ext uri="{BB962C8B-B14F-4D97-AF65-F5344CB8AC3E}">
        <p14:creationId xmlns:p14="http://schemas.microsoft.com/office/powerpoint/2010/main" val="1092454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3DB0-03E4-9764-2095-4F35AE8E2E3A}"/>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00E82860-1CE6-7579-FF85-A6517D810DDD}"/>
              </a:ext>
            </a:extLst>
          </p:cNvPr>
          <p:cNvSpPr>
            <a:spLocks noGrp="1"/>
          </p:cNvSpPr>
          <p:nvPr>
            <p:ph idx="1"/>
          </p:nvPr>
        </p:nvSpPr>
        <p:spPr/>
        <p:txBody>
          <a:bodyPr/>
          <a:lstStyle/>
          <a:p>
            <a:r>
              <a:rPr lang="en-JP" sz="3600" dirty="0"/>
              <a:t>1. </a:t>
            </a:r>
            <a:r>
              <a:rPr lang="en-US" sz="3600" dirty="0"/>
              <a:t>This 10-time All-Star (between 1986 and 2005) drew the largest attendance in Dell Diamond history with 13,475 watching him start on the bump in 2006. He pitched 5.2 innings and took the win.</a:t>
            </a:r>
            <a:endParaRPr lang="en-JP" sz="3600" dirty="0"/>
          </a:p>
          <a:p>
            <a:r>
              <a:rPr lang="en-US" sz="3600" dirty="0"/>
              <a:t>	Initials:  R		C</a:t>
            </a:r>
            <a:endParaRPr lang="en-JP" sz="3600" dirty="0"/>
          </a:p>
          <a:p>
            <a:endParaRPr lang="en-JP" dirty="0"/>
          </a:p>
        </p:txBody>
      </p:sp>
    </p:spTree>
    <p:extLst>
      <p:ext uri="{BB962C8B-B14F-4D97-AF65-F5344CB8AC3E}">
        <p14:creationId xmlns:p14="http://schemas.microsoft.com/office/powerpoint/2010/main" val="2254456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C82DA-6653-872C-47B4-886227F0B925}"/>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5E70AFF6-1DB0-F47A-0F2A-D8759BFECB9B}"/>
              </a:ext>
            </a:extLst>
          </p:cNvPr>
          <p:cNvSpPr>
            <a:spLocks noGrp="1"/>
          </p:cNvSpPr>
          <p:nvPr>
            <p:ph idx="1"/>
          </p:nvPr>
        </p:nvSpPr>
        <p:spPr/>
        <p:txBody>
          <a:bodyPr>
            <a:normAutofit lnSpcReduction="10000"/>
          </a:bodyPr>
          <a:lstStyle/>
          <a:p>
            <a:r>
              <a:rPr lang="en-US" sz="3600" dirty="0"/>
              <a:t>18. A 5-time All-Star (every year between 2008 and 2012), and 3-time Silver Slugger Award winner, played many games at the Dell while on his way up to the majors -- plus a 2015 rehab stint. In the Bigs, 5% of his plate appearances were home runs while his strikeout percentage was 24%.</a:t>
            </a:r>
            <a:endParaRPr lang="en-JP" sz="3600" dirty="0"/>
          </a:p>
          <a:p>
            <a:r>
              <a:rPr lang="en-US" sz="3600" dirty="0"/>
              <a:t>	Initials:  J		H</a:t>
            </a:r>
            <a:endParaRPr lang="en-JP" sz="3600" dirty="0"/>
          </a:p>
          <a:p>
            <a:endParaRPr lang="en-JP" dirty="0"/>
          </a:p>
        </p:txBody>
      </p:sp>
    </p:spTree>
    <p:extLst>
      <p:ext uri="{BB962C8B-B14F-4D97-AF65-F5344CB8AC3E}">
        <p14:creationId xmlns:p14="http://schemas.microsoft.com/office/powerpoint/2010/main" val="3199240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8CC9D-5BCA-2780-1C9C-13ADD4942061}"/>
              </a:ext>
            </a:extLst>
          </p:cNvPr>
          <p:cNvSpPr>
            <a:spLocks noGrp="1"/>
          </p:cNvSpPr>
          <p:nvPr>
            <p:ph type="title"/>
          </p:nvPr>
        </p:nvSpPr>
        <p:spPr/>
        <p:txBody>
          <a:bodyPr/>
          <a:lstStyle/>
          <a:p>
            <a:endParaRPr lang="en-JP" dirty="0"/>
          </a:p>
        </p:txBody>
      </p:sp>
      <p:sp>
        <p:nvSpPr>
          <p:cNvPr id="3" name="Content Placeholder 2">
            <a:extLst>
              <a:ext uri="{FF2B5EF4-FFF2-40B4-BE49-F238E27FC236}">
                <a16:creationId xmlns:a16="http://schemas.microsoft.com/office/drawing/2014/main" id="{1F0F4007-F350-36BA-7FE7-F0CED74A1F02}"/>
              </a:ext>
            </a:extLst>
          </p:cNvPr>
          <p:cNvSpPr>
            <a:spLocks noGrp="1"/>
          </p:cNvSpPr>
          <p:nvPr>
            <p:ph idx="1"/>
          </p:nvPr>
        </p:nvSpPr>
        <p:spPr/>
        <p:txBody>
          <a:bodyPr>
            <a:normAutofit fontScale="77500" lnSpcReduction="20000"/>
          </a:bodyPr>
          <a:lstStyle/>
          <a:p>
            <a:r>
              <a:rPr lang="en-US" sz="3600" dirty="0"/>
              <a:t>19. The 2022 All-Star had a number of appearances on the bump at Dell Diamond before his promotion to the Bigs. He’s pitched for 7 teams since 2019 including a return to his first MLB team in 2022-23. This player also has 1 World Series appearance. </a:t>
            </a:r>
            <a:endParaRPr lang="en-JP" sz="3600" dirty="0"/>
          </a:p>
          <a:p>
            <a:r>
              <a:rPr lang="en-US" sz="3600" dirty="0"/>
              <a:t>Interestingly, while at Petco Park a few years back, I had a conversation with a Padres player support staffer who, in his previous employment with Texas, had helped in this current pitcher in his transition to the major leagues. We swapped stories and memories.</a:t>
            </a:r>
            <a:endParaRPr lang="en-JP" sz="3600" dirty="0"/>
          </a:p>
          <a:p>
            <a:r>
              <a:rPr lang="en-US" sz="3600" dirty="0"/>
              <a:t>	Initials:  M		P</a:t>
            </a:r>
            <a:endParaRPr lang="en-JP" sz="3600" dirty="0"/>
          </a:p>
          <a:p>
            <a:endParaRPr lang="en-JP" dirty="0"/>
          </a:p>
        </p:txBody>
      </p:sp>
    </p:spTree>
    <p:extLst>
      <p:ext uri="{BB962C8B-B14F-4D97-AF65-F5344CB8AC3E}">
        <p14:creationId xmlns:p14="http://schemas.microsoft.com/office/powerpoint/2010/main" val="2154863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1D2C0-BABB-F453-0D64-2023D09FF890}"/>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734BDAD8-6FF8-8646-8597-924EF4871E1C}"/>
              </a:ext>
            </a:extLst>
          </p:cNvPr>
          <p:cNvSpPr>
            <a:spLocks noGrp="1"/>
          </p:cNvSpPr>
          <p:nvPr>
            <p:ph idx="1"/>
          </p:nvPr>
        </p:nvSpPr>
        <p:spPr/>
        <p:txBody>
          <a:bodyPr>
            <a:normAutofit fontScale="92500"/>
          </a:bodyPr>
          <a:lstStyle/>
          <a:p>
            <a:r>
              <a:rPr lang="en-US" sz="3600" dirty="0"/>
              <a:t>Special thanks to Rylan Kobre, Manager of PR &amp; Broadcasting for the Express, for his assistance in providing a review, suggestions and other ideas to improve the quiz.</a:t>
            </a:r>
            <a:endParaRPr lang="en-JP" sz="3600" dirty="0"/>
          </a:p>
          <a:p>
            <a:r>
              <a:rPr lang="en-US" sz="3600" dirty="0"/>
              <a:t>Any errors are my responsibility. The reviewers caught several, but I’m sure there are more!</a:t>
            </a:r>
          </a:p>
          <a:p>
            <a:r>
              <a:rPr lang="en-JP" sz="3600" dirty="0"/>
              <a:t>Please send any feedback, corrections and comments to </a:t>
            </a:r>
            <a:r>
              <a:rPr lang="en-JP" sz="3600" dirty="0">
                <a:hlinkClick r:id="rId2"/>
              </a:rPr>
              <a:t>wandrew88@gmail.com</a:t>
            </a:r>
            <a:r>
              <a:rPr lang="en-JP" sz="3600" dirty="0"/>
              <a:t> </a:t>
            </a:r>
          </a:p>
          <a:p>
            <a:endParaRPr lang="en-JP" sz="3600" dirty="0"/>
          </a:p>
          <a:p>
            <a:endParaRPr lang="en-JP" dirty="0"/>
          </a:p>
        </p:txBody>
      </p:sp>
    </p:spTree>
    <p:extLst>
      <p:ext uri="{BB962C8B-B14F-4D97-AF65-F5344CB8AC3E}">
        <p14:creationId xmlns:p14="http://schemas.microsoft.com/office/powerpoint/2010/main" val="3753084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3A25B-F598-6476-DCE6-692A6311D611}"/>
              </a:ext>
            </a:extLst>
          </p:cNvPr>
          <p:cNvSpPr>
            <a:spLocks noGrp="1"/>
          </p:cNvSpPr>
          <p:nvPr>
            <p:ph type="title"/>
          </p:nvPr>
        </p:nvSpPr>
        <p:spPr/>
        <p:txBody>
          <a:bodyPr/>
          <a:lstStyle/>
          <a:p>
            <a:r>
              <a:rPr lang="en-US" dirty="0"/>
              <a:t>T</a:t>
            </a:r>
            <a:r>
              <a:rPr lang="en-JP" dirty="0"/>
              <a:t>ie breakers</a:t>
            </a:r>
          </a:p>
        </p:txBody>
      </p:sp>
      <p:sp>
        <p:nvSpPr>
          <p:cNvPr id="3" name="Content Placeholder 2">
            <a:extLst>
              <a:ext uri="{FF2B5EF4-FFF2-40B4-BE49-F238E27FC236}">
                <a16:creationId xmlns:a16="http://schemas.microsoft.com/office/drawing/2014/main" id="{27EA8AD3-AF55-D21C-81AA-50903FA8B4BA}"/>
              </a:ext>
            </a:extLst>
          </p:cNvPr>
          <p:cNvSpPr>
            <a:spLocks noGrp="1"/>
          </p:cNvSpPr>
          <p:nvPr>
            <p:ph idx="1"/>
          </p:nvPr>
        </p:nvSpPr>
        <p:spPr>
          <a:xfrm>
            <a:off x="5727405" y="2093975"/>
            <a:ext cx="5394747" cy="4583271"/>
          </a:xfrm>
        </p:spPr>
        <p:txBody>
          <a:bodyPr>
            <a:normAutofit fontScale="25000" lnSpcReduction="20000"/>
          </a:bodyPr>
          <a:lstStyle/>
          <a:p>
            <a:r>
              <a:rPr lang="en-US" sz="8600" dirty="0"/>
              <a:t>1. In 2010, to promote a charity golf tournament, Will Ferrell had a mound appearance before 10,000+ fans. This was a between innings skit, as a bad-boy pitcher just “signed” from the Mexican leagues. What was his colorful name? Note – you can see his outing on YouTube including Budweiser drinking on the mound and other antics. It is memorialized at the Dell in a display (partially shown above) opposite the Season Ticket Holder entrance behind section 117.</a:t>
            </a:r>
            <a:endParaRPr lang="en-JP" sz="8600" dirty="0"/>
          </a:p>
          <a:p>
            <a:endParaRPr lang="en-JP" dirty="0"/>
          </a:p>
        </p:txBody>
      </p:sp>
      <p:pic>
        <p:nvPicPr>
          <p:cNvPr id="7" name="Picture 6">
            <a:extLst>
              <a:ext uri="{FF2B5EF4-FFF2-40B4-BE49-F238E27FC236}">
                <a16:creationId xmlns:a16="http://schemas.microsoft.com/office/drawing/2014/main" id="{00713273-A5CC-62F0-6C53-3636106082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860" y="1852367"/>
            <a:ext cx="3170942" cy="4227922"/>
          </a:xfrm>
          <a:prstGeom prst="rect">
            <a:avLst/>
          </a:prstGeom>
        </p:spPr>
      </p:pic>
    </p:spTree>
    <p:extLst>
      <p:ext uri="{BB962C8B-B14F-4D97-AF65-F5344CB8AC3E}">
        <p14:creationId xmlns:p14="http://schemas.microsoft.com/office/powerpoint/2010/main" val="10573676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9E4C4-2796-759C-B67B-ADA45F9A00EC}"/>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E18AFB65-4930-F2EA-3D54-0BD124859A74}"/>
              </a:ext>
            </a:extLst>
          </p:cNvPr>
          <p:cNvSpPr>
            <a:spLocks noGrp="1"/>
          </p:cNvSpPr>
          <p:nvPr>
            <p:ph idx="1"/>
          </p:nvPr>
        </p:nvSpPr>
        <p:spPr/>
        <p:txBody>
          <a:bodyPr>
            <a:normAutofit fontScale="92500"/>
          </a:bodyPr>
          <a:lstStyle/>
          <a:p>
            <a:r>
              <a:rPr lang="en-US" sz="3600" dirty="0"/>
              <a:t>2. This should-a-been an All-Star played his last professional games as a player catching (with a few infield cameos) for the Express in 2011. Later, he managed a World Series appearing team. Note – I chatted with him in the Intel Club once after his retirement. If I’d known of his future, I’d have spent more time talking baseball with him! </a:t>
            </a:r>
            <a:endParaRPr lang="en-JP" sz="3600" dirty="0"/>
          </a:p>
          <a:p>
            <a:r>
              <a:rPr lang="en-US" sz="3600" dirty="0"/>
              <a:t>	Initials:  K		C</a:t>
            </a:r>
            <a:endParaRPr lang="en-JP" sz="3600" dirty="0"/>
          </a:p>
          <a:p>
            <a:endParaRPr lang="en-JP" dirty="0"/>
          </a:p>
        </p:txBody>
      </p:sp>
    </p:spTree>
    <p:extLst>
      <p:ext uri="{BB962C8B-B14F-4D97-AF65-F5344CB8AC3E}">
        <p14:creationId xmlns:p14="http://schemas.microsoft.com/office/powerpoint/2010/main" val="1359395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A0CB1-789C-555B-1B7F-5CE89C3AC80B}"/>
              </a:ext>
            </a:extLst>
          </p:cNvPr>
          <p:cNvSpPr>
            <a:spLocks noGrp="1"/>
          </p:cNvSpPr>
          <p:nvPr>
            <p:ph type="title"/>
          </p:nvPr>
        </p:nvSpPr>
        <p:spPr/>
        <p:txBody>
          <a:bodyPr/>
          <a:lstStyle/>
          <a:p>
            <a:endParaRPr lang="en-JP" dirty="0"/>
          </a:p>
        </p:txBody>
      </p:sp>
      <p:sp>
        <p:nvSpPr>
          <p:cNvPr id="3" name="Content Placeholder 2">
            <a:extLst>
              <a:ext uri="{FF2B5EF4-FFF2-40B4-BE49-F238E27FC236}">
                <a16:creationId xmlns:a16="http://schemas.microsoft.com/office/drawing/2014/main" id="{F695B454-2821-FEB0-74DA-D75385E76782}"/>
              </a:ext>
            </a:extLst>
          </p:cNvPr>
          <p:cNvSpPr>
            <a:spLocks noGrp="1"/>
          </p:cNvSpPr>
          <p:nvPr>
            <p:ph idx="1"/>
          </p:nvPr>
        </p:nvSpPr>
        <p:spPr/>
        <p:txBody>
          <a:bodyPr>
            <a:noAutofit/>
          </a:bodyPr>
          <a:lstStyle/>
          <a:p>
            <a:r>
              <a:rPr lang="en-US" sz="2800" dirty="0"/>
              <a:t>3. Which of the following team names did the Express actually play under for one or more games: +1 point for each correct guess, -5 points for an incorrect guess:</a:t>
            </a:r>
            <a:br>
              <a:rPr lang="en-US" sz="2800" dirty="0"/>
            </a:br>
            <a:endParaRPr lang="en-JP" sz="2800" dirty="0"/>
          </a:p>
          <a:p>
            <a:r>
              <a:rPr lang="en-US" sz="2800" dirty="0"/>
              <a:t>‘34s				Fire Ants</a:t>
            </a:r>
            <a:endParaRPr lang="en-JP" sz="2800" dirty="0"/>
          </a:p>
          <a:p>
            <a:r>
              <a:rPr lang="en-US" sz="2800" dirty="0"/>
              <a:t>Armadillos		Grackles</a:t>
            </a:r>
            <a:endParaRPr lang="en-JP" sz="2800" dirty="0"/>
          </a:p>
          <a:p>
            <a:r>
              <a:rPr lang="en-US" sz="2800" dirty="0"/>
              <a:t>Black Senators		Jackalopes</a:t>
            </a:r>
            <a:endParaRPr lang="en-JP" sz="2800" dirty="0"/>
          </a:p>
          <a:p>
            <a:r>
              <a:rPr lang="en-US" sz="2800" dirty="0"/>
              <a:t>Briskets			Round Rock Donuts</a:t>
            </a:r>
            <a:endParaRPr lang="en-JP" sz="2800" dirty="0"/>
          </a:p>
          <a:p>
            <a:r>
              <a:rPr lang="en-US" sz="2800" dirty="0"/>
              <a:t>Chupacabras		Train Bandits</a:t>
            </a:r>
            <a:endParaRPr lang="en-JP" sz="2800" dirty="0"/>
          </a:p>
        </p:txBody>
      </p:sp>
    </p:spTree>
    <p:extLst>
      <p:ext uri="{BB962C8B-B14F-4D97-AF65-F5344CB8AC3E}">
        <p14:creationId xmlns:p14="http://schemas.microsoft.com/office/powerpoint/2010/main" val="2077621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CBED9-9034-30D9-3898-6B7764C5D916}"/>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9A32F758-D85E-54A9-B0C3-EBBB496C7D8D}"/>
              </a:ext>
            </a:extLst>
          </p:cNvPr>
          <p:cNvSpPr>
            <a:spLocks noGrp="1"/>
          </p:cNvSpPr>
          <p:nvPr>
            <p:ph idx="1"/>
          </p:nvPr>
        </p:nvSpPr>
        <p:spPr/>
        <p:txBody>
          <a:bodyPr>
            <a:normAutofit fontScale="92500" lnSpcReduction="10000"/>
          </a:bodyPr>
          <a:lstStyle/>
          <a:p>
            <a:r>
              <a:rPr lang="en-US" sz="3600" dirty="0"/>
              <a:t>4. Which 2022-2023 Express pitcher (not an All-Star) was called out by, presumably visiting, fans for being favored in relieving duties because he was “Nolan Ryan’s son”. He is currently in the Dodger’s organization. Note – At the time, Ryan’s sons were over 45 and part of the Ryan-Sanders management team with his college aged grandson part of the Express staff.</a:t>
            </a:r>
            <a:endParaRPr lang="en-JP" sz="3600" dirty="0"/>
          </a:p>
          <a:p>
            <a:r>
              <a:rPr lang="en-US" sz="3600" dirty="0"/>
              <a:t>	Initials:  R		Ryan</a:t>
            </a:r>
            <a:endParaRPr lang="en-JP" sz="3600" dirty="0"/>
          </a:p>
          <a:p>
            <a:endParaRPr lang="en-JP" dirty="0"/>
          </a:p>
        </p:txBody>
      </p:sp>
    </p:spTree>
    <p:extLst>
      <p:ext uri="{BB962C8B-B14F-4D97-AF65-F5344CB8AC3E}">
        <p14:creationId xmlns:p14="http://schemas.microsoft.com/office/powerpoint/2010/main" val="119630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93273-E401-3575-E9F0-A42D95419E78}"/>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9CEC9575-0D1F-A941-69EB-252A500D92FE}"/>
              </a:ext>
            </a:extLst>
          </p:cNvPr>
          <p:cNvSpPr>
            <a:spLocks noGrp="1"/>
          </p:cNvSpPr>
          <p:nvPr>
            <p:ph idx="1"/>
          </p:nvPr>
        </p:nvSpPr>
        <p:spPr/>
        <p:txBody>
          <a:bodyPr>
            <a:normAutofit fontScale="92500" lnSpcReduction="10000"/>
          </a:bodyPr>
          <a:lstStyle/>
          <a:p>
            <a:r>
              <a:rPr lang="en-JP" sz="3600" dirty="0"/>
              <a:t>2. </a:t>
            </a:r>
            <a:r>
              <a:rPr lang="en-US" sz="3600" dirty="0"/>
              <a:t>In 2024, this 6-time All-Star pitcher (between 2013 and 2021) appeared in 4 games for the Express (not all in Round Rock). At one of the games at the Dell, he faced off against another All-Star (just in 2015) rehabbing for Tacoma. The visiting All-Star received the win; both having already won the Cy Young Award.</a:t>
            </a:r>
            <a:endParaRPr lang="en-JP" sz="3600" dirty="0"/>
          </a:p>
          <a:p>
            <a:r>
              <a:rPr lang="en-US" sz="3600" dirty="0"/>
              <a:t>	Initials:  M		S</a:t>
            </a:r>
            <a:endParaRPr lang="en-JP" sz="3600" dirty="0"/>
          </a:p>
          <a:p>
            <a:r>
              <a:rPr lang="en-US" sz="3600" dirty="0"/>
              <a:t>	Initials:  D		K</a:t>
            </a:r>
            <a:endParaRPr lang="en-JP" sz="3600" dirty="0"/>
          </a:p>
          <a:p>
            <a:endParaRPr lang="en-JP" dirty="0"/>
          </a:p>
        </p:txBody>
      </p:sp>
    </p:spTree>
    <p:extLst>
      <p:ext uri="{BB962C8B-B14F-4D97-AF65-F5344CB8AC3E}">
        <p14:creationId xmlns:p14="http://schemas.microsoft.com/office/powerpoint/2010/main" val="1860598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182E4-CFF0-03D7-D76B-0DBC86F2E7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154B20-F517-D6EC-1EDE-E8FE634E3CF6}"/>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7018411A-4BB5-662D-6752-93138284253E}"/>
              </a:ext>
            </a:extLst>
          </p:cNvPr>
          <p:cNvSpPr>
            <a:spLocks noGrp="1"/>
          </p:cNvSpPr>
          <p:nvPr>
            <p:ph idx="1"/>
          </p:nvPr>
        </p:nvSpPr>
        <p:spPr/>
        <p:txBody>
          <a:bodyPr>
            <a:normAutofit fontScale="92500" lnSpcReduction="20000"/>
          </a:bodyPr>
          <a:lstStyle/>
          <a:p>
            <a:r>
              <a:rPr lang="en-US" sz="3600" dirty="0"/>
              <a:t>3. This 9-time All-Star outfielder (between 1995 and 2008) tried a comeback in 2013 but only lasted with the Express for 30 games (not all at the Dell). To do so, he had to conform to team rules including trimming his signature wild hairstyle and moderating his often-prickly interactions with fans. He was known for his power, for much of his MLB career he tallied over 30 homers each year (the most was 45). </a:t>
            </a:r>
            <a:endParaRPr lang="en-JP" sz="3600" dirty="0"/>
          </a:p>
          <a:p>
            <a:r>
              <a:rPr lang="en-US" sz="3600" dirty="0"/>
              <a:t>	Initials:  M		R</a:t>
            </a:r>
            <a:endParaRPr lang="en-JP" sz="3600" dirty="0"/>
          </a:p>
          <a:p>
            <a:endParaRPr lang="en-JP" dirty="0"/>
          </a:p>
        </p:txBody>
      </p:sp>
    </p:spTree>
    <p:extLst>
      <p:ext uri="{BB962C8B-B14F-4D97-AF65-F5344CB8AC3E}">
        <p14:creationId xmlns:p14="http://schemas.microsoft.com/office/powerpoint/2010/main" val="671109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385D5-0C2E-5464-E68E-166E1B9145C3}"/>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B914A9E8-4B35-6CE8-4FEF-71B04C5E2CCC}"/>
              </a:ext>
            </a:extLst>
          </p:cNvPr>
          <p:cNvSpPr>
            <a:spLocks noGrp="1"/>
          </p:cNvSpPr>
          <p:nvPr>
            <p:ph idx="1"/>
          </p:nvPr>
        </p:nvSpPr>
        <p:spPr/>
        <p:txBody>
          <a:bodyPr>
            <a:normAutofit lnSpcReduction="10000"/>
          </a:bodyPr>
          <a:lstStyle/>
          <a:p>
            <a:r>
              <a:rPr lang="en-US" sz="3600" dirty="0"/>
              <a:t>4. In the AA Era of the Express, this Texas native, a 2001 and 2010 All-Star pitcher, appeared in 2 games in 2004 (at least one in Round Rock).  At the time he was part of an investor group looking at taking a minor ownership share in the team. He did start in 8 World Series between 1996 and 2009.</a:t>
            </a:r>
            <a:endParaRPr lang="en-JP" sz="3600" dirty="0"/>
          </a:p>
          <a:p>
            <a:r>
              <a:rPr lang="en-US" sz="3600" dirty="0"/>
              <a:t>	Initials:  A		P</a:t>
            </a:r>
            <a:endParaRPr lang="en-JP" sz="3600" dirty="0"/>
          </a:p>
          <a:p>
            <a:endParaRPr lang="en-JP" dirty="0"/>
          </a:p>
        </p:txBody>
      </p:sp>
    </p:spTree>
    <p:extLst>
      <p:ext uri="{BB962C8B-B14F-4D97-AF65-F5344CB8AC3E}">
        <p14:creationId xmlns:p14="http://schemas.microsoft.com/office/powerpoint/2010/main" val="250261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8D358-FEDE-7293-BA94-75980833CA00}"/>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774C0F8F-0A3D-CD29-986E-D6B50099C52A}"/>
              </a:ext>
            </a:extLst>
          </p:cNvPr>
          <p:cNvSpPr>
            <a:spLocks noGrp="1"/>
          </p:cNvSpPr>
          <p:nvPr>
            <p:ph idx="1"/>
          </p:nvPr>
        </p:nvSpPr>
        <p:spPr/>
        <p:txBody>
          <a:bodyPr>
            <a:normAutofit lnSpcReduction="10000"/>
          </a:bodyPr>
          <a:lstStyle/>
          <a:p>
            <a:r>
              <a:rPr lang="en-US" sz="3600" dirty="0"/>
              <a:t>5. Also in the AA Era, this 5-time All-Star infielder (between 1999-2005) played 3 games for the team in 2003 (at least one in Round Rock). This Austin area resident, and minority owner of the Express, won a Silver Slugger Award 4 times between 2000-2005 and is in the Baseball Hall of Fame.</a:t>
            </a:r>
            <a:endParaRPr lang="en-JP" sz="3600" dirty="0"/>
          </a:p>
          <a:p>
            <a:r>
              <a:rPr lang="en-US" sz="3600" dirty="0"/>
              <a:t>	Initials:  J		K</a:t>
            </a:r>
            <a:endParaRPr lang="en-JP" sz="3600" dirty="0"/>
          </a:p>
          <a:p>
            <a:endParaRPr lang="en-JP" dirty="0"/>
          </a:p>
        </p:txBody>
      </p:sp>
    </p:spTree>
    <p:extLst>
      <p:ext uri="{BB962C8B-B14F-4D97-AF65-F5344CB8AC3E}">
        <p14:creationId xmlns:p14="http://schemas.microsoft.com/office/powerpoint/2010/main" val="3499254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A4A99-FA48-367F-59D7-4E62D1F9F6BB}"/>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28022EF3-54AB-95FB-8E2D-67479FCF4371}"/>
              </a:ext>
            </a:extLst>
          </p:cNvPr>
          <p:cNvSpPr>
            <a:spLocks noGrp="1"/>
          </p:cNvSpPr>
          <p:nvPr>
            <p:ph idx="1"/>
          </p:nvPr>
        </p:nvSpPr>
        <p:spPr/>
        <p:txBody>
          <a:bodyPr>
            <a:normAutofit fontScale="92500" lnSpcReduction="10000"/>
          </a:bodyPr>
          <a:lstStyle/>
          <a:p>
            <a:r>
              <a:rPr lang="en-US" sz="3600" dirty="0"/>
              <a:t>6. This 6-time All-Star infielder (between 2012 and 2018) rehabbed in Round Rock for several games in 2019. He was noted for his enthusiasm and team support, even after being removed from the game (stayed in the dugout and cheered the team, hanging on the dugout rails and shouting encouragement – a team player!). He was Sporting News MLB Player of the Year in 2016 and 2017.</a:t>
            </a:r>
          </a:p>
          <a:p>
            <a:r>
              <a:rPr lang="en-US" sz="3600" dirty="0"/>
              <a:t>	Initials:  J		A</a:t>
            </a:r>
            <a:endParaRPr lang="en-JP" sz="3600" dirty="0"/>
          </a:p>
          <a:p>
            <a:endParaRPr lang="en-JP" dirty="0"/>
          </a:p>
        </p:txBody>
      </p:sp>
    </p:spTree>
    <p:extLst>
      <p:ext uri="{BB962C8B-B14F-4D97-AF65-F5344CB8AC3E}">
        <p14:creationId xmlns:p14="http://schemas.microsoft.com/office/powerpoint/2010/main" val="3286561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C6343-C582-418A-7E22-99E09E6A9C08}"/>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18380DEC-BC0F-A280-0B9F-E86A8E988DEA}"/>
              </a:ext>
            </a:extLst>
          </p:cNvPr>
          <p:cNvSpPr>
            <a:spLocks noGrp="1"/>
          </p:cNvSpPr>
          <p:nvPr>
            <p:ph idx="1"/>
          </p:nvPr>
        </p:nvSpPr>
        <p:spPr/>
        <p:txBody>
          <a:bodyPr>
            <a:normAutofit fontScale="77500" lnSpcReduction="20000"/>
          </a:bodyPr>
          <a:lstStyle/>
          <a:p>
            <a:r>
              <a:rPr lang="en-JP" sz="3600" dirty="0"/>
              <a:t>7. </a:t>
            </a:r>
            <a:r>
              <a:rPr lang="en-US" sz="3600" dirty="0"/>
              <a:t>This 6-time All-Star (between 2001 and 2011) had several rehab stints in 2005, 2010,  and 2013 with the Express. Known to be a power hitter (366 homers over 15 years), it was awkward during his last rehab stint when he hit an inevitable home run. At that time, the fan “Home Run Dollars” initiative (holdover from the AA Era to collect dollars for home runs to support the player) hat-passers were a bit hesitant to collect for this highly paid player. They did, but the take was small. He is in the Astros Hall of Fame and appeared in 2 World Series.</a:t>
            </a:r>
            <a:endParaRPr lang="en-JP" sz="3600" dirty="0"/>
          </a:p>
          <a:p>
            <a:r>
              <a:rPr lang="en-US" sz="3600" dirty="0"/>
              <a:t>	Initials:  L		B</a:t>
            </a:r>
            <a:endParaRPr lang="en-JP" sz="3600" dirty="0"/>
          </a:p>
          <a:p>
            <a:endParaRPr lang="en-JP" dirty="0"/>
          </a:p>
        </p:txBody>
      </p:sp>
    </p:spTree>
    <p:extLst>
      <p:ext uri="{BB962C8B-B14F-4D97-AF65-F5344CB8AC3E}">
        <p14:creationId xmlns:p14="http://schemas.microsoft.com/office/powerpoint/2010/main" val="1221349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3188D-7D11-FF2E-3731-CDCD24712A50}"/>
              </a:ext>
            </a:extLst>
          </p:cNvPr>
          <p:cNvSpPr>
            <a:spLocks noGrp="1"/>
          </p:cNvSpPr>
          <p:nvPr>
            <p:ph type="title"/>
          </p:nvPr>
        </p:nvSpPr>
        <p:spPr/>
        <p:txBody>
          <a:bodyPr/>
          <a:lstStyle/>
          <a:p>
            <a:endParaRPr lang="en-JP"/>
          </a:p>
        </p:txBody>
      </p:sp>
      <p:sp>
        <p:nvSpPr>
          <p:cNvPr id="3" name="Content Placeholder 2">
            <a:extLst>
              <a:ext uri="{FF2B5EF4-FFF2-40B4-BE49-F238E27FC236}">
                <a16:creationId xmlns:a16="http://schemas.microsoft.com/office/drawing/2014/main" id="{3E573F7D-311A-F784-2436-5BD21ABD2B35}"/>
              </a:ext>
            </a:extLst>
          </p:cNvPr>
          <p:cNvSpPr>
            <a:spLocks noGrp="1"/>
          </p:cNvSpPr>
          <p:nvPr>
            <p:ph idx="1"/>
          </p:nvPr>
        </p:nvSpPr>
        <p:spPr/>
        <p:txBody>
          <a:bodyPr/>
          <a:lstStyle/>
          <a:p>
            <a:r>
              <a:rPr lang="en-JP" sz="3600" dirty="0"/>
              <a:t>8. </a:t>
            </a:r>
            <a:r>
              <a:rPr lang="en-US" sz="3600" dirty="0"/>
              <a:t>This 2005 and 2006 All-Star pitcher had a combined 22 starts with the Express (not all at the Dell) in both the AA and AAA Eras (2000, 2012 (rehab)). He is a member of the Express Hall of Fame and was Sporting News Rookie Pitcher in 2001.</a:t>
            </a:r>
            <a:endParaRPr lang="en-JP" sz="3600" dirty="0"/>
          </a:p>
          <a:p>
            <a:r>
              <a:rPr lang="en-US" sz="3600" dirty="0"/>
              <a:t>	Initials:  R		O</a:t>
            </a:r>
            <a:endParaRPr lang="en-JP" sz="3600" dirty="0"/>
          </a:p>
          <a:p>
            <a:endParaRPr lang="en-JP" dirty="0"/>
          </a:p>
        </p:txBody>
      </p:sp>
    </p:spTree>
    <p:extLst>
      <p:ext uri="{BB962C8B-B14F-4D97-AF65-F5344CB8AC3E}">
        <p14:creationId xmlns:p14="http://schemas.microsoft.com/office/powerpoint/2010/main" val="18829810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Wood Type</Template>
  <TotalTime>1662</TotalTime>
  <Words>1855</Words>
  <Application>Microsoft Macintosh PowerPoint</Application>
  <PresentationFormat>Widescreen</PresentationFormat>
  <Paragraphs>59</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Calibri</vt:lpstr>
      <vt:lpstr>Rockwell</vt:lpstr>
      <vt:lpstr>Rockwell Condensed</vt:lpstr>
      <vt:lpstr>Rockwell Extra Bold</vt:lpstr>
      <vt:lpstr>Wingdings</vt:lpstr>
      <vt:lpstr>Wood Type</vt:lpstr>
      <vt:lpstr>MLB All-Stars who  played professionally at  Dell Diamond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Tie breakers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Martinez, Gilbert D</dc:creator>
  <cp:lastModifiedBy>Martinez, Gilbert D</cp:lastModifiedBy>
  <cp:revision>6</cp:revision>
  <dcterms:created xsi:type="dcterms:W3CDTF">2026-08-21T13:44:27Z</dcterms:created>
  <dcterms:modified xsi:type="dcterms:W3CDTF">2026-08-22T17:31:33Z</dcterms:modified>
</cp:coreProperties>
</file>